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Altceva nu mântuieşte</a:t>
            </a:r>
            <a:br/>
            <a:r>
              <a:t>Decât sângele lui Isus,</a:t>
            </a:r>
            <a:br/>
            <a:r>
              <a:t>Altceva nu fericeşte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 lui Isus sânge scump</a:t>
            </a:r>
            <a:br/>
            <a:r>
              <a:t>Să-l slăvim acum cu toţi!</a:t>
            </a:r>
            <a:br/>
            <a:r>
              <a:t>Nu e nimic mai de preţ</a:t>
            </a:r>
            <a:br/>
            <a:r>
              <a:t>Decât sângele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 lui Isus sânge scump</a:t>
            </a:r>
            <a:br/>
            <a:r>
              <a:t>Să-l slăvim acum cu toţi!</a:t>
            </a:r>
            <a:br/>
            <a:r>
              <a:t>Nu e nimic mai de preţ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Altceva nu dă iertare</a:t>
            </a:r>
            <a:br/>
            <a:r>
              <a:t>Decât sângele lui Isus.</a:t>
            </a:r>
            <a:br/>
            <a:r>
              <a:t>Altceva nu spală vina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 lui Isus sânge scump</a:t>
            </a:r>
            <a:br/>
            <a:r>
              <a:t>Să-l slăvim acum cu toţi!</a:t>
            </a:r>
            <a:br/>
            <a:r>
              <a:t>Nu e nimic mai de preţ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Altceva nu ne dă</a:t>
            </a:r>
            <a:br/>
            <a:r>
              <a:t>pace</a:t>
            </a:r>
            <a:br/>
            <a:r>
              <a:t>Decât sângele lui Isus.</a:t>
            </a:r>
            <a:br/>
            <a:r>
              <a:t>Altceva nu ne dă viaţă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 lui Isus sânge scump</a:t>
            </a:r>
            <a:br/>
            <a:r>
              <a:t>Să-l slăvim acum cu toţi!</a:t>
            </a:r>
            <a:br/>
            <a:r>
              <a:t>Nu e nimic mai de preţ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Altceva nu ne dă</a:t>
            </a:r>
            <a:br/>
            <a:r>
              <a:t>slavă</a:t>
            </a:r>
            <a:br/>
            <a:r>
              <a:t>Decât sângele lui Isus.</a:t>
            </a:r>
            <a:br/>
            <a:r>
              <a:t>Altceva n-a deschis</a:t>
            </a:r>
            <a:br/>
            <a:r>
              <a:t>cerul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Al lui Isus sânge scump</a:t>
            </a:r>
            <a:br/>
            <a:r>
              <a:t>Să-l slăvim acum cu toţi!</a:t>
            </a:r>
            <a:br/>
            <a:r>
              <a:t>Nu e nimic mai de preţ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Altceva nu mă</a:t>
            </a:r>
            <a:br/>
            <a:r>
              <a:t>împacă</a:t>
            </a:r>
            <a:br/>
            <a:r>
              <a:t>Decât sângele lui Isus.</a:t>
            </a:r>
            <a:br/>
            <a:r>
              <a:t>Altceva nu-Ţi aduc,</a:t>
            </a:r>
            <a:br/>
            <a:r>
              <a:t>Doamne,</a:t>
            </a:r>
            <a:br/>
            <a:r>
              <a:t>Decât sângele lui Isus.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