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fost o oaie rătăcită:</a:t>
            </a:r>
            <a:br/>
            <a:r>
              <a:t>În staul nu-mi plăcea să stau</a:t>
            </a:r>
            <a:br/>
            <a:r>
              <a:t>Şi nu voiam s-aud nici glasul</a:t>
            </a:r>
            <a:br/>
            <a:r>
              <a:t>Păstorului ce mă chema.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Acum Păstorul m-a găsit.</a:t>
            </a:r>
            <a:br/>
            <a:r>
              <a:t>Tatăl copilul Şi-a aflat.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El m-a adus acas' la Tatăl,</a:t>
            </a:r>
            <a:br/>
            <a:r>
              <a:t>El mă păzeşte de acum.</a:t>
            </a:r>
            <a:br/>
            <a:r>
              <a:t>Acum îmi place glasul Lui bun,</a:t>
            </a:r>
            <a:br/>
            <a:r>
              <a:t>Iubesc şi casa Tatălui.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Acum Păstorul m-a găsit.</a:t>
            </a:r>
            <a:br/>
            <a:r>
              <a:t>Tatăl copilul Şi-a aflat.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Acum Păstorul m-a găsit.</a:t>
            </a:r>
            <a:br/>
            <a:r>
              <a:t>Tatăl copilul Şi-a aflat.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rătăcit copil eram eu!</a:t>
            </a:r>
            <a:br/>
            <a:r>
              <a:t>Nu-mi plăcea casa Tatălui,</a:t>
            </a:r>
            <a:br/>
            <a:r>
              <a:t>De-al Lui glas nu voiam să ştiu eu,</a:t>
            </a:r>
            <a:br/>
            <a:r>
              <a:t>Umblam doar după capul meu.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Acum Păstorul m-a găsit.</a:t>
            </a:r>
            <a:br/>
            <a:r>
              <a:t>Tatăl copilul Şi-a aflat.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Umbla Păstorul după oaie,</a:t>
            </a:r>
            <a:br/>
            <a:r>
              <a:t>Tatăl copilu-Şi căuta:</a:t>
            </a:r>
            <a:br/>
            <a:r>
              <a:t>Mă urmărea prin văi şi dealuri,</a:t>
            </a:r>
            <a:br/>
            <a:r>
              <a:t>Prin văi şi râpe şi-n pustii.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Acum Păstorul m-a găsit.</a:t>
            </a:r>
            <a:br/>
            <a:r>
              <a:t>Tatăl copilul Şi-a aflat.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Mort în păcate m-a găsit El,</a:t>
            </a:r>
            <a:br/>
            <a:r>
              <a:t>De tot pierdut şi prăpădit,</a:t>
            </a:r>
            <a:br/>
            <a:r>
              <a:t>M-a înviat, cu-a Sa putere:</a:t>
            </a:r>
            <a:br/>
            <a:r>
              <a:t>Cel rătăcit a fost găsit.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Acum Păstorul m-a găsit.</a:t>
            </a:r>
            <a:br/>
            <a:r>
              <a:t>Tatăl copilul Şi-a aflat.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 e azi Păstorul meu scump.</a:t>
            </a:r>
            <a:br/>
            <a:r>
              <a:t>El m-a iubit nespus de mult:</a:t>
            </a:r>
            <a:br/>
            <a:r>
              <a:t>M-a curăţit cu scumpu-I sânge.</a:t>
            </a:r>
            <a:br/>
            <a:r>
              <a:t>Pe cel pierdut l-a mântuit.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