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Aproape ca o seară,</a:t>
            </a:r>
            <a:br/>
            <a:r>
              <a:t>Grăbită ca un ceas,</a:t>
            </a:r>
            <a:br/>
            <a:r>
              <a:t>Cumplită ca o fiară,</a:t>
            </a:r>
            <a:br/>
            <a:r>
              <a:t>Ţi-e moartea la un pas.</a:t>
            </a:r>
            <a:br/>
            <a:r>
              <a:t>/: Subţire ca o aţă,</a:t>
            </a:r>
            <a:br/>
            <a:r>
              <a:t>Uşoară ca un nor,</a:t>
            </a:r>
            <a:br/>
            <a:r>
              <a:t>Se scurge-a ta viaţă,</a:t>
            </a:r>
            <a:br/>
            <a:r>
              <a:t>Sărmane călător.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stai şi te-ngrozeşte</a:t>
            </a:r>
            <a:br/>
            <a:r>
              <a:t>De tot ce ai pe drum,</a:t>
            </a:r>
            <a:br/>
            <a:r>
              <a:t>Ce noapte te pândeşte</a:t>
            </a:r>
            <a:br/>
            <a:r>
              <a:t>De dincolo de-acum.</a:t>
            </a:r>
            <a:br/>
            <a:r>
              <a:t>/: Trezeşte-te şi-L cere,</a:t>
            </a:r>
            <a:br/>
            <a:r>
              <a:t>Pe Domnu-n ajutor,</a:t>
            </a:r>
            <a:br/>
            <a:r>
              <a:t>Cu ultima-ţi putere</a:t>
            </a:r>
            <a:br/>
            <a:r>
              <a:t>Sărmane călător.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jertfa crucii Sale,</a:t>
            </a:r>
            <a:br/>
            <a:r>
              <a:t>Doar scumpul sânge-al Său</a:t>
            </a:r>
            <a:br/>
            <a:r>
              <a:t>E-un preţ iertării tale</a:t>
            </a:r>
            <a:br/>
            <a:r>
              <a:t>Şi sufletului tău.</a:t>
            </a:r>
            <a:br/>
            <a:r>
              <a:t>/: Primeşte-L şi-L urmează</a:t>
            </a:r>
            <a:br/>
            <a:r>
              <a:t>Cu-ntregul vieţii dor</a:t>
            </a:r>
            <a:br/>
            <a:r>
              <a:t>Căci ziua ta-nserează</a:t>
            </a:r>
            <a:br/>
            <a:r>
              <a:t>Sărmane călător.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