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Auzi ce veste minunată</a:t>
            </a:r>
            <a:br/>
            <a:r>
              <a:t>Ţi-aduce Isus azi ţie?</a:t>
            </a:r>
            <a:br/>
            <a:r>
              <a:t>Păcatele îţi sunt iertate,</a:t>
            </a:r>
            <a:br/>
            <a:r>
              <a:t>Spălate-n al Lui scump sânge.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Chiar pentru-ale tale păcate</a:t>
            </a:r>
            <a:br/>
            <a:r>
              <a:t>Murit-a Isus pe cruce.</a:t>
            </a:r>
            <a:br/>
            <a:r>
              <a:t>Tu crede-acum că-n locul tău El</a:t>
            </a:r>
            <a:br/>
            <a:r>
              <a:t>S-a răstignit şi-a suferit.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din ceru-l plin de slavă,</a:t>
            </a:r>
            <a:br/>
            <a:r>
              <a:t>Pe-al nostru pământ venit-a</a:t>
            </a:r>
            <a:br/>
            <a:r>
              <a:t>Ca a păcatului robie</a:t>
            </a:r>
            <a:br/>
            <a:r>
              <a:t>S-o sfarme şi s-o răpună.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Chiar pentru-ale tale păcate</a:t>
            </a:r>
            <a:br/>
            <a:r>
              <a:t>Murit-a Isus pe cruce.</a:t>
            </a:r>
            <a:br/>
            <a:r>
              <a:t>Tu crede-acum că-n locul tău El</a:t>
            </a:r>
            <a:br/>
            <a:r>
              <a:t>S-a răstignit şi-a suferit.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Vin' deci la El, căci e puternic!</a:t>
            </a:r>
            <a:br/>
            <a:r>
              <a:t>Vin' tu, cel făr'de putere!</a:t>
            </a:r>
            <a:br/>
            <a:r>
              <a:t>El poate-acum să-ţi dea putere:</a:t>
            </a:r>
            <a:br/>
            <a:r>
              <a:t>Nu te îndoi, ci crede!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Chiar pentru-ale tale păcate</a:t>
            </a:r>
            <a:br/>
            <a:r>
              <a:t>Murit-a Isus pe cruce.</a:t>
            </a:r>
            <a:br/>
            <a:r>
              <a:t>Tu crede-acum că-n locul tău El</a:t>
            </a:r>
            <a:br/>
            <a:r>
              <a:t>S-a răstignit şi-a suferit.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nimeni altul nu-i scăpare,</a:t>
            </a:r>
            <a:br/>
            <a:r>
              <a:t>În altul nu-i mântuire!</a:t>
            </a:r>
            <a:br/>
            <a:r>
              <a:t>El azi din ceru-l te priveşte.</a:t>
            </a:r>
            <a:br/>
            <a:r>
              <a:t>Vino, căci El te primeşte!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Chiar pentru-ale tale păcate</a:t>
            </a:r>
            <a:br/>
            <a:r>
              <a:t>Murit-a Isus pe cruce.</a:t>
            </a:r>
            <a:br/>
            <a:r>
              <a:t>Tu crede-acum că-n locul tău El</a:t>
            </a:r>
            <a:br/>
            <a:r>
              <a:t>S-a răstignit şi-a suferit.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