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Azi când ușa e deschisă te îndemn să vii,</a:t>
            </a:r>
            <a:br/>
            <a:r>
              <a:t>Să primești iertarea sfântă pentru veșnicii.</a:t>
            </a:r>
            <a:br/>
            <a:r>
              <a:t>Nu-I respinge mântuirea ce ți-o dă în dar,</a:t>
            </a:r>
            <a:br/>
            <a:r>
              <a:t>Căci atunci la judecată, o să plângi cu-amar...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O, ascultă azi chemarea Celui Sfânt și Viu,</a:t>
            </a:r>
            <a:br/>
            <a:r>
              <a:t>Căci sfârșitul e la ușă și va fi târziu.</a:t>
            </a:r>
            <a:br/>
            <a:r>
              <a:t>O, ce te vei face-atunci în ziua cea mai grea,</a:t>
            </a:r>
            <a:br/>
            <a:r>
              <a:t>Când Isus o să apară în splendoarea Sa?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Biblia, tu n-ai crezut-o... sau ți-a fost rușine;</a:t>
            </a:r>
            <a:br/>
            <a:r>
              <a:t>Însă ziua cea de mâine – ori vrei, ori nu – vine!</a:t>
            </a:r>
            <a:br/>
            <a:r>
              <a:t>Sus la Tron vedea-vei fața strălucind de foc;</a:t>
            </a:r>
            <a:br/>
            <a:r>
              <a:t>Munții și ostroavele s-or muta din loc!</a:t>
            </a:r>
            <a:br/>
            <a:r>
              <a:t>4. Cărțile de judecat-atunci, se vor deschide,</a:t>
            </a:r>
            <a:br/>
            <a:r>
              <a:t>Morții toți vor amuți, ca groaza-i va cuprinde...</a:t>
            </a:r>
            <a:br/>
            <a:r>
              <a:t>Marea o să dea-napoi ce-a înghițit în ea;</a:t>
            </a:r>
            <a:br/>
            <a:r>
              <a:t>Ce priveliște de frica-atunci se va vedea!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Dar acei ce Îl slujiră, vor avea odihnă</a:t>
            </a:r>
            <a:br/>
            <a:r>
              <a:t>Și pe fruntea obosită, vor primi cununa...</a:t>
            </a:r>
            <a:br/>
            <a:r>
              <a:t>Cât de mare o să fie ziua răsplătirii!</a:t>
            </a:r>
            <a:br/>
            <a:r>
              <a:t>Fă s-ajungem toți, o, Doamne-n Țara Fericirii!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