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/: Azi e zi mare, zi de sărbătoare</a:t>
            </a:r>
            <a:br/>
            <a:r>
              <a:t>Şi fiecare e vesel mulţumit.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Fraţilor, surorilor, bine, bine, bine aţi venit la noi!</a:t>
            </a:r>
            <a:br/>
            <a:r>
              <a:t>Fraţilor, surorilor, bine, bine, bine ne-aţi primit la voi!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/: Din alte sate mai îndepărtate</a:t>
            </a:r>
            <a:br/>
            <a:r>
              <a:t>Ca la un frate cu drag noi am venit.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/: De n-aveţi mese nici mâncări alese</a:t>
            </a:r>
            <a:br/>
            <a:r>
              <a:t>Pentru aceasta să nu vă-ngrijoraţi.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/: Masa e cântul pâinea e cuvântul</a:t>
            </a:r>
            <a:br/>
            <a:r>
              <a:t>Şi Elohim ne dă tot ce dorim noi.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