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Azi eu, Doamne, vin la Tine,</a:t>
            </a:r>
            <a:br/>
            <a:r>
              <a:t>Vin, căci Tu m-ai căutat.</a:t>
            </a:r>
            <a:br/>
            <a:r>
              <a:t>Eu sunt gata să-Ți dau totul</a:t>
            </a:r>
            <a:br/>
            <a:r>
              <a:t>Căci de mult Tu m-ai chemat.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de Tine am nevoie,</a:t>
            </a:r>
            <a:br/>
            <a:r>
              <a:t>Fără Tin’ nu pot trăi;</a:t>
            </a:r>
            <a:br/>
            <a:r>
              <a:t>Al meu suflet Te doreşte</a:t>
            </a:r>
            <a:br/>
            <a:r>
              <a:t>Să domneşti, Isuse,-n 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de Tine am nevoie,</a:t>
            </a:r>
            <a:br/>
            <a:r>
              <a:t>Fără Tin’ nu pot trăi;</a:t>
            </a:r>
            <a:br/>
            <a:r>
              <a:t>Al meu suflet Te doreşte</a:t>
            </a:r>
            <a:br/>
            <a:r>
              <a:t>Să domneşti, Isuse,-n 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De-aş avea întreaga lume,</a:t>
            </a:r>
            <a:br/>
            <a:r>
              <a:t>Prea puţin mi s-ar părea,</a:t>
            </a:r>
            <a:br/>
            <a:r>
              <a:t>Dacă-n mâna Ta aş pune-o</a:t>
            </a:r>
            <a:br/>
            <a:r>
              <a:t>Fără să-Ți dau inima.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de Tine am nevoie,</a:t>
            </a:r>
            <a:br/>
            <a:r>
              <a:t>Fără Tin’ nu pot trăi;</a:t>
            </a:r>
            <a:br/>
            <a:r>
              <a:t>Al meu suflet Te doreşte</a:t>
            </a:r>
            <a:br/>
            <a:r>
              <a:t>Să domneşti, Isuse,-n 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Fără Tine-a mea viaţă</a:t>
            </a:r>
            <a:br/>
            <a:r>
              <a:t>Nu era de vreun folos,</a:t>
            </a:r>
            <a:br/>
            <a:r>
              <a:t>Dar deodată strălucit-a</a:t>
            </a:r>
            <a:br/>
            <a:r>
              <a:t>Harul Tău şi Te-am primit.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de Tine am nevoie,</a:t>
            </a:r>
            <a:br/>
            <a:r>
              <a:t>Fără Tin’ nu pot trăi;</a:t>
            </a:r>
            <a:br/>
            <a:r>
              <a:t>Al meu suflet Te doreşte</a:t>
            </a:r>
            <a:br/>
            <a:r>
              <a:t>Să domneşti, Isuse,-n 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Satana îmi trimite</a:t>
            </a:r>
            <a:br/>
            <a:r>
              <a:t>Vreo ispită şi-ndoieli</a:t>
            </a:r>
            <a:br/>
            <a:r>
              <a:t>Mâna Ta mă întăreşte</a:t>
            </a:r>
            <a:br/>
            <a:r>
              <a:t>Şi mă scoţi biruitor.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de Tine am nevoie,</a:t>
            </a:r>
            <a:br/>
            <a:r>
              <a:t>Fără Tin’ nu pot trăi;</a:t>
            </a:r>
            <a:br/>
            <a:r>
              <a:t>Al meu suflet Te doreşte</a:t>
            </a:r>
            <a:br/>
            <a:r>
              <a:t>Să domneşti, Isuse,-n 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Totdeauna fii cu mine.</a:t>
            </a:r>
            <a:br/>
            <a:r>
              <a:t>‘N-orice clipă şi nevoi!</a:t>
            </a:r>
            <a:br/>
            <a:r>
              <a:t>Biruinţa şi-a mea slavă</a:t>
            </a:r>
            <a:br/>
            <a:r>
              <a:t>Numai Tu, Isuse, eşti.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