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Biruitori vrem să fim totdeauna,</a:t>
            </a:r>
            <a:br/>
            <a:r>
              <a:t>Biruitori chiar de-avem prigoniri.</a:t>
            </a:r>
            <a:br/>
            <a:r>
              <a:t>/: Biruitori fi-vom, da, prin credinţa</a:t>
            </a:r>
            <a:br/>
            <a:r>
              <a:t>În Domnul nostru Isus răstignit!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După Isus să ne ducem crucea,</a:t>
            </a:r>
            <a:br/>
            <a:r>
              <a:t>Privind la El, răstignit pentru noi!</a:t>
            </a:r>
            <a:br/>
            <a:r>
              <a:t>/: De suferim pentru El azi în lume,</a:t>
            </a:r>
            <a:br/>
            <a:r>
              <a:t>Vom şi domni chiar cu El în curând.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înfruntăm prigonirile lumii</a:t>
            </a:r>
            <a:br/>
            <a:r>
              <a:t>Şi pe Isus ne 'ncetat să-L vestim!</a:t>
            </a:r>
            <a:br/>
            <a:r>
              <a:t>/: Numai Isus fie al nostru sprijin,</a:t>
            </a:r>
            <a:br/>
            <a:r>
              <a:t>Nădejdea-n El răsplătită va fi.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jertfa Lui este toată puterea!</a:t>
            </a:r>
            <a:br/>
            <a:r>
              <a:t>Să biruim chiar pe orice vrăjmaş,</a:t>
            </a:r>
            <a:br/>
            <a:r>
              <a:t>/: Încrezători deci în sfânta Lui jertfă</a:t>
            </a:r>
            <a:br/>
            <a:r>
              <a:t>Pentru Isus biruitori vom fi.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