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Bucurați-vă în Domnul voi ce-ați fost răscumpărați!</a:t>
            </a:r>
            <a:br/>
            <a:r>
              <a:t>Bucuria este semnul celor liberi și curați.</a:t>
            </a:r>
            <a:br/>
            <a:r>
              <a:t>Bucurați-vă în Domnul, fii ai Lui, născuți de sus,</a:t>
            </a:r>
            <a:br/>
            <a:r>
              <a:t>Bucuria vi-e cununa dăruită de Isus!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Bucurați-vă în Domnul și-n Cuvântul Lui, mereu;</a:t>
            </a:r>
            <a:br/>
            <a:r>
              <a:t>Bucuria e mai vie când vi-e sufletul la greu.</a:t>
            </a:r>
            <a:br/>
            <a:r>
              <a:t>Bucurați-vă în Domnul și-I cântați cu dor și-avânt,</a:t>
            </a:r>
            <a:br/>
            <a:r>
              <a:t>Bucuria va fi slava pentru Domnul cel Preasfânt.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Bucurați-vă-n nădejde! Viitoru-i numai har,</a:t>
            </a:r>
            <a:br/>
            <a:r>
              <a:t>Pentru voi, cei care astăzi ați primit al jertfei dar.</a:t>
            </a:r>
            <a:br/>
            <a:r>
              <a:t>Bucurați-vă în Domnul, ne-ncetat și mai aprins,</a:t>
            </a:r>
            <a:br/>
            <a:r>
              <a:t>Bucuria e dovada harului ce ne-a cuprins.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