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Bunătatea lui Isus</a:t>
            </a:r>
            <a:br/>
            <a:r>
              <a:t>Toţi ai Lui acum slăvim</a:t>
            </a:r>
            <a:br/>
            <a:r>
              <a:t>Şi cu inimi înnoite</a:t>
            </a:r>
            <a:br/>
            <a:r>
              <a:t>Fericiţi îi mulţumim.</a:t>
            </a:r>
            <a:br/>
            <a:r>
              <a:t>Pe cruce S-a jertfit</a:t>
            </a:r>
            <a:br/>
            <a:r>
              <a:t>Pe veci ne-a mântuit</a:t>
            </a:r>
            <a:br/>
            <a:r>
              <a:t>Slăvit să fie El.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ce mare îndurare</a:t>
            </a:r>
            <a:br/>
            <a:r>
              <a:t>Din cer s-a revărsat:</a:t>
            </a:r>
            <a:br/>
            <a:r>
              <a:t>Domnul iartă chiar pe acela</a:t>
            </a:r>
            <a:br/>
            <a:r>
              <a:t>Ce-mpotrivă-I a luptat!</a:t>
            </a:r>
            <a:br/>
            <a:r>
              <a:t>Păcatul meu şi-al tău</a:t>
            </a:r>
            <a:br/>
            <a:r>
              <a:t>L-a apăsat din greu</a:t>
            </a:r>
            <a:br/>
            <a:r>
              <a:t>Pe cruce, când murea.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Dar, în cerul plin de slavă,</a:t>
            </a:r>
            <a:br/>
            <a:r>
              <a:t>Isus S-a înălţat;</a:t>
            </a:r>
            <a:br/>
            <a:r>
              <a:t>Chiar pe tronul îndurării</a:t>
            </a:r>
            <a:br/>
            <a:r>
              <a:t>Dumnezeu L-a aşezat.</a:t>
            </a:r>
            <a:br/>
            <a:r>
              <a:t>Când trecem prin nevoi,</a:t>
            </a:r>
            <a:br/>
            <a:r>
              <a:t>Se roagă pentru noi,</a:t>
            </a:r>
            <a:br/>
            <a:r>
              <a:t>Să fim biruitori.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 a vieții cale-ngustă,</a:t>
            </a:r>
            <a:br/>
            <a:r>
              <a:t>Isus neîncetat</a:t>
            </a:r>
            <a:br/>
            <a:r>
              <a:t>Ne trimite-a Sa-ndrumare</a:t>
            </a:r>
            <a:br/>
            <a:r>
              <a:t>Feritoare de păcat.</a:t>
            </a:r>
            <a:br/>
            <a:r>
              <a:t>Ne-a dat, prin Duhul Sfânt,</a:t>
            </a:r>
            <a:br/>
            <a:r>
              <a:t>Lumină pe pământ</a:t>
            </a:r>
            <a:br/>
            <a:r>
              <a:t>Şi scump Mângâietor.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a vieţii Carte Sfântă,</a:t>
            </a:r>
            <a:br/>
            <a:r>
              <a:t>Isus cu drag ne-a scris;</a:t>
            </a:r>
            <a:br/>
            <a:r>
              <a:t>Prin al Lui curat, scump sânge,</a:t>
            </a:r>
            <a:br/>
            <a:r>
              <a:t>Raiul Sfânt ne e deschis.</a:t>
            </a:r>
            <a:br/>
            <a:r>
              <a:t>Ce fericiţi vom fi,</a:t>
            </a:r>
            <a:br/>
            <a:r>
              <a:t>Când toţi ne vom găsi</a:t>
            </a:r>
            <a:br/>
            <a:r>
              <a:t>În jurul lui Isus.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