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în poarta vieţii tale-ţi bate</a:t>
            </a:r>
            <a:br/>
            <a:r>
              <a:t>Mai stăruitor durerea iar,</a:t>
            </a:r>
            <a:br/>
            <a:r>
              <a:t>Când nădejdea-nfrântă-abia se zbate,</a:t>
            </a:r>
            <a:br/>
            <a:r>
              <a:t>Sub povara chinului amar,</a:t>
            </a:r>
            <a:br/>
            <a:r>
              <a:t>Faţa ta ridică şi priveşte</a:t>
            </a:r>
            <a:br/>
            <a:r>
              <a:t>Mai atent şi-ncrezător în sus,</a:t>
            </a:r>
            <a:br/>
            <a:r>
              <a:t>Printre nori să vezi cum străluceşte</a:t>
            </a:r>
            <a:br/>
            <a:r>
              <a:t>Soarele izbăvitor,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lăsa-ndoiala ca să-şi facă</a:t>
            </a:r>
            <a:br/>
            <a:r>
              <a:t>Cuib în taina sufletului tău,</a:t>
            </a:r>
            <a:br/>
            <a:r>
              <a:t>Ci priveşte-n sus şi fă să tacă</a:t>
            </a:r>
            <a:br/>
            <a:r>
              <a:t>Toate glasurile Celui Rău,</a:t>
            </a:r>
            <a:br/>
            <a:r>
              <a:t>Căci deasupra ta mereu veghează</a:t>
            </a:r>
            <a:br/>
            <a:r>
              <a:t>Soarele cel fără de apus</a:t>
            </a:r>
            <a:br/>
            <a:r>
              <a:t>Şi, cu raza Lui, te-nviorează</a:t>
            </a:r>
            <a:br/>
            <a:r>
              <a:t>El, Mântuitorul tău,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Să-ţi aduci mereu, mereu aminte</a:t>
            </a:r>
            <a:br/>
            <a:r>
              <a:t>Că tu eşti răscumpărat prin har!</a:t>
            </a:r>
            <a:br/>
            <a:r>
              <a:t>Cât ar fi durerea de fierbinte,</a:t>
            </a:r>
            <a:br/>
            <a:r>
              <a:t>Pentru tine, are un hotar.</a:t>
            </a:r>
            <a:br/>
            <a:r>
              <a:t>Nu te teme, ci mai mult te-ncrede</a:t>
            </a:r>
            <a:br/>
            <a:r>
              <a:t>În Acela care-o dată-a spus:</a:t>
            </a:r>
            <a:br/>
            <a:r>
              <a:t>„Eu cu tine sunt în orice vreme,</a:t>
            </a:r>
            <a:br/>
            <a:r>
              <a:t>Eu, Mântuitorul tău, Isus."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