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Isus de prin Iudeia, S-a întors în Galileea,</a:t>
            </a:r>
            <a:br/>
            <a:r>
              <a:t>Domnul, înspre țara Sa prin Samaria trecea.</a:t>
            </a:r>
            <a:br/>
            <a:r>
              <a:t>Din Sihar când s-a pornit în Samaria s-a oprit</a:t>
            </a:r>
            <a:br/>
            <a:r>
              <a:t>Lângă un drum lângă o fântână pentru un ceas de odihnă.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Atunci a venit să ieie apă-n vase o femeie,</a:t>
            </a:r>
            <a:br/>
            <a:r>
              <a:t>Vasul plin când ea l-a scos, Dă-mi să beau! i-a zis Hristos.</a:t>
            </a:r>
            <a:br/>
            <a:r>
              <a:t>Ea-L privește cu mirare cum de-mi ceri Tu apă oare</a:t>
            </a:r>
            <a:br/>
            <a:r>
              <a:t>Tu fiind din neam iudeu iar samariteancă-s 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,,Femeie de-ai fi știut de băut cin-Ți-a cerut,</a:t>
            </a:r>
            <a:br/>
            <a:r>
              <a:t>Tu i-ai cere El ți-ar da apă vie-n mâna ta.”</a:t>
            </a:r>
            <a:br/>
            <a:r>
              <a:t>Fântâna-i adâncă tare nu știu cum ai fi în stare</a:t>
            </a:r>
            <a:br/>
            <a:r>
              <a:t>Apă vie ca să-mi dai ori mai mari puteri Tu ai.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Decât Iacov cel bogat ce fântâna ne-a lăsat,</a:t>
            </a:r>
            <a:br/>
            <a:r>
              <a:t>Din a cărei apa beau și ai lui fii pe când trăiau.</a:t>
            </a:r>
            <a:br/>
            <a:r>
              <a:t>,,Cine bea din apa Mea niciodată n-a înseta,</a:t>
            </a:r>
            <a:br/>
            <a:r>
              <a:t>Ea se face-ntr-un izvor de viață dătător.”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Doamne, zise atunci femeia, dă-mi și mie apa aceea</a:t>
            </a:r>
            <a:br/>
            <a:r>
              <a:t>Ca să nu mai merg mereu și să scot de aici cu greu.</a:t>
            </a:r>
            <a:br/>
            <a:r>
              <a:t>Iar Isus a cuvântat: ,,Vino cu al tău bărbat.”</a:t>
            </a:r>
            <a:br/>
            <a:r>
              <a:t>N-am bărbat dânsa i-a spus. ,,Știu i-a zis Domnul Isus.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Cinci ai avut cel care-l ai nu-i bărbatul tău așa-i?”</a:t>
            </a:r>
            <a:br/>
            <a:r>
              <a:t>Doamne, cum le nimerești? Ori prin semne prorocești?</a:t>
            </a:r>
            <a:br/>
            <a:r>
              <a:t>Știu că va veni în lume, Unsul Mesia anume</a:t>
            </a:r>
            <a:br/>
            <a:r>
              <a:t>Care mult ne-a învăța, nu ești Tu Isus cumva?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Isus, blând la ea privește, ,,Eu sunt acel ce-Ți vorbește,”</a:t>
            </a:r>
            <a:br/>
            <a:r>
              <a:t>Ea atunci vasul și-a lăsat și-n cetate a alergat</a:t>
            </a:r>
            <a:br/>
            <a:r>
              <a:t>Pe toți câți îi întâlnea despre Isus le vorbea.</a:t>
            </a:r>
            <a:br/>
            <a:r>
              <a:t>Doamne, dă-ne apa Ta, dă-ne împărăția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