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furtuna vâjâie năpraznică</a:t>
            </a:r>
            <a:br/>
            <a:r>
              <a:t>Şi-al tău cer albastru ţi l-a-ntunecat,</a:t>
            </a:r>
            <a:br/>
            <a:r>
              <a:t>În loc să-ţi pleci capul tău, îndurerat,</a:t>
            </a:r>
            <a:br/>
            <a:r>
              <a:t>Gândeşte: cât bine Domnul ţi-a făcut.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Te gândeşte ce mult bine El</a:t>
            </a:r>
            <a:br/>
            <a:r>
              <a:t>Ţi-a făcut întruna pân-acum.</a:t>
            </a:r>
            <a:br/>
            <a:r>
              <a:t>Pune-l înaintea ta atunci</a:t>
            </a:r>
            <a:br/>
            <a:r>
              <a:t>Şi vedea-vei cât de mare este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Când, pe calea plină de alunecuş,</a:t>
            </a:r>
            <a:br/>
            <a:r>
              <a:t>Tu te clatini sub povara ta prea grea,</a:t>
            </a:r>
            <a:br/>
            <a:r>
              <a:t>La cea Mână tare tu să te gândeşti,</a:t>
            </a:r>
            <a:br/>
            <a:r>
              <a:t>Ce de-atâtea ori te-a binecuvântat.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Te gândeşte ce mult bine El</a:t>
            </a:r>
            <a:br/>
            <a:r>
              <a:t>Ţi-a făcut întruna pân-acum.</a:t>
            </a:r>
            <a:br/>
            <a:r>
              <a:t>Pune-l înaintea ta atunci</a:t>
            </a:r>
            <a:br/>
            <a:r>
              <a:t>Şi vedea-vei cât de mare este 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Când, pe drumul tău pe-acest pământ, tu pierzi</a:t>
            </a:r>
            <a:br/>
            <a:r>
              <a:t>O comoară scumpă şi iubită mult,</a:t>
            </a:r>
            <a:br/>
            <a:r>
              <a:t>La cereasca moştenire să gândești,</a:t>
            </a:r>
            <a:br/>
            <a:r>
              <a:t>Ce te-aşteaptă sus în slavă la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Te gândeşte ce mult bine El</a:t>
            </a:r>
            <a:br/>
            <a:r>
              <a:t>Ţi-a făcut întruna pân-acum.</a:t>
            </a:r>
            <a:br/>
            <a:r>
              <a:t>Pune-l înaintea ta atunci</a:t>
            </a:r>
            <a:br/>
            <a:r>
              <a:t>Şi vedea-vei cât de mare este El!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Binecuvintează dar neîncetat</a:t>
            </a:r>
            <a:br/>
            <a:r>
              <a:t>Pe-acest Tată, care-n fiecare zi</a:t>
            </a:r>
            <a:br/>
            <a:r>
              <a:t>Varsă peste tine bogăţia Lui,</a:t>
            </a:r>
            <a:br/>
            <a:r>
              <a:t>Bogăţia dragostei Lui de nespus!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Te gândeşte ce mult bine El</a:t>
            </a:r>
            <a:br/>
            <a:r>
              <a:t>Ţi-a făcut întruna pân-acum.</a:t>
            </a:r>
            <a:br/>
            <a:r>
              <a:t>Pune-l înaintea ta atunci</a:t>
            </a:r>
            <a:br/>
            <a:r>
              <a:t>Şi vedea-vei cât de mare este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