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grea durere, greu necaz te-apasă,</a:t>
            </a:r>
            <a:br/>
            <a:r>
              <a:t>Pe Domnul cheamă-n ajutor:</a:t>
            </a:r>
            <a:br/>
            <a:r>
              <a:t>/: În El, a ta nădejde toată lasă,</a:t>
            </a:r>
            <a:br/>
            <a:r>
              <a:t>Că El e-al tău Izbăvitor.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întuneric mare te-mpresoară,</a:t>
            </a:r>
            <a:br/>
            <a:r>
              <a:t>Nu te lăsa înspăimântat:</a:t>
            </a:r>
            <a:br/>
            <a:r>
              <a:t>/: Cu-a Sa putere, Domnul te-nconjoară;</a:t>
            </a:r>
            <a:br/>
            <a:r>
              <a:t>Lumină-i El neîncetat.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Domnul cheamă-n greaua ta-cercare:</a:t>
            </a:r>
            <a:br/>
            <a:r>
              <a:t>El izbăvire îţi va da.</a:t>
            </a:r>
            <a:br/>
            <a:r>
              <a:t>/: Şi-atunci, voios, cu bucurie mare,</a:t>
            </a:r>
            <a:br/>
            <a:r>
              <a:t>Slăvitu-I Nume vei cânta.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