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nici nu existam şi nici n-aveam suflare</a:t>
            </a:r>
            <a:br/>
            <a:r>
              <a:t>Din cer încă de-atuncea mă vegheai.</a:t>
            </a:r>
            <a:br/>
            <a:r>
              <a:t>Când nici chip nu aveam și nici vreo zi sub soare</a:t>
            </a:r>
            <a:br/>
            <a:r>
              <a:t>În Cartea vieţii numele-mi scriai.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laud! Te laud!</a:t>
            </a:r>
            <a:br/>
            <a:r>
              <a:t>Te laud căci ai iubit sufletul meu!</a:t>
            </a:r>
            <a:br/>
            <a:r>
              <a:t>Eşti sfânt, eşti drept, eşti bun, eşti mare!</a:t>
            </a:r>
            <a:br/>
            <a:r>
              <a:t>Te laud căci numai Tu eşti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cercetezi 'n-ascuns, m-acoperi cu-ndurare</a:t>
            </a:r>
            <a:br/>
            <a:r>
              <a:t>Şi eşti cu mine-atunci când mă trezesc.</a:t>
            </a:r>
            <a:br/>
            <a:r>
              <a:t>O, cât de nepătruns eşti în a Ta lucrare</a:t>
            </a:r>
            <a:br/>
            <a:r>
              <a:t>De-aceia, Doamne, Numele-Ţi slăvesc.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laud! Te laud!</a:t>
            </a:r>
            <a:br/>
            <a:r>
              <a:t> Te laud căci ai iubit sufletul meu!</a:t>
            </a:r>
            <a:br/>
            <a:r>
              <a:t> Eşti sfânt, eşti drept, eşti bun, eşti mare!</a:t>
            </a:r>
            <a:br/>
            <a:r>
              <a:t> Te laud căci numai Tu eşti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Oriunde aş pleca Tu eşti mereu cu mine,</a:t>
            </a:r>
            <a:br/>
            <a:r>
              <a:t>Cu Tine chiar şi noaptea este zi,</a:t>
            </a:r>
            <a:br/>
            <a:r>
              <a:t>Cu Tine nu voi fi nicicând dat de ruşine</a:t>
            </a:r>
            <a:br/>
            <a:r>
              <a:t>Căci mâna Ta mă va călăuzi.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laud! Te laud!</a:t>
            </a:r>
            <a:br/>
            <a:r>
              <a:t> Te laud căci ai iubit sufletul meu!</a:t>
            </a:r>
            <a:br/>
            <a:r>
              <a:t> Eşti sfânt, eşti drept, eşti bun, eşti mare!</a:t>
            </a:r>
            <a:br/>
            <a:r>
              <a:t> Te laud căci numai Tu eşti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