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privesc a Ta zidire,</a:t>
            </a:r>
            <a:br/>
            <a:r>
              <a:t>Firea-n măreţia ei,</a:t>
            </a:r>
            <a:br/>
            <a:r>
              <a:t>Cerul cu-a lui nesfârşire</a:t>
            </a:r>
            <a:br/>
            <a:r>
              <a:t>Şi cu munţi de nouri grei,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privesc la mândrul soare</a:t>
            </a:r>
            <a:br/>
            <a:r>
              <a:t>Cum răsare-n zori de zi,</a:t>
            </a:r>
            <a:br/>
            <a:r>
              <a:t>Cum apune-apoi, cum moare,</a:t>
            </a:r>
            <a:br/>
            <a:r>
              <a:t>După lanuri aurii,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privesc bolta-nstelată</a:t>
            </a:r>
            <a:br/>
            <a:r>
              <a:t>Miile ei de făclii,</a:t>
            </a:r>
            <a:br/>
            <a:r>
              <a:t>Care-n noaptea-ntunecată</a:t>
            </a:r>
            <a:br/>
            <a:r>
              <a:t>Luminează munţi, câmpii,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Sunt uimit de-a Ta mărire,</a:t>
            </a:r>
            <a:br/>
            <a:r>
              <a:t>Ca şi de puterea Ta.</a:t>
            </a:r>
            <a:br/>
            <a:r>
              <a:t>Recunosc a mea micime,</a:t>
            </a:r>
            <a:br/>
            <a:r>
              <a:t>Ca şi neputinţa mea.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Înaintea Feţei Tale,</a:t>
            </a:r>
            <a:br/>
            <a:r>
              <a:t>Sunt doar un biet păcătos.</a:t>
            </a:r>
            <a:br/>
            <a:r>
              <a:t>O! alerg la-a Ta-ndurare,</a:t>
            </a:r>
            <a:br/>
            <a:r>
              <a:t>Te ştiu sfânt, dar şi milos.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Ştiu că-n marea Ta iubire</a:t>
            </a:r>
            <a:br/>
            <a:r>
              <a:t>Pân' la mine Te-ai plecat,</a:t>
            </a:r>
            <a:br/>
            <a:r>
              <a:t>Să mă-nalţi la-a Ta mărire</a:t>
            </a:r>
            <a:br/>
            <a:r>
              <a:t>Chiar pe min' cel ne'nsemnat.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Păcătosul cu renume</a:t>
            </a:r>
            <a:br/>
            <a:r>
              <a:t>Are preţ în ochii Tăi,</a:t>
            </a:r>
            <a:br/>
            <a:r>
              <a:t>Mult mai mult ca-ntreaga</a:t>
            </a:r>
            <a:br/>
            <a:r>
              <a:t>lume Cu palate, munţi şi văi.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8. Necuprinsă Ţi-e iubirea</a:t>
            </a:r>
            <a:br/>
            <a:r>
              <a:t>Ce-n Isus mi-ai arătat!</a:t>
            </a:r>
            <a:br/>
            <a:r>
              <a:t>Tu mi-ai dat chiar mântuirea,</a:t>
            </a:r>
            <a:br/>
            <a:r>
              <a:t>Tu chiar cerul mi l-ai dat.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