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privesc bolta-nstelată ce-i întinsă sus</a:t>
            </a:r>
            <a:br/>
            <a:r>
              <a:t>Mă cuprinde-un dor să merg înspre Isus.</a:t>
            </a:r>
            <a:br/>
            <a:r>
              <a:t>Sunt ca Petru ce-a pornit pe val, se scufunda,</a:t>
            </a:r>
            <a:br/>
            <a:r>
              <a:t>Mâna mea vreau s-o ţin în mâna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Mâna Ta, Doamne, m-a scăpat din noaptea rea,</a:t>
            </a:r>
            <a:br/>
            <a:r>
              <a:t>Mâna Ta, Doamne, mă păzeşte-n noaptea grea!</a:t>
            </a:r>
            <a:br/>
            <a:r>
              <a:t>/: Şi poate fi valu-nalt, Tu ţii corabia mea,</a:t>
            </a:r>
            <a:br/>
            <a:r>
              <a:t>Mâna Ta, Doamne, mă va purta!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şuvoaiele-nspumate vin asupra mea</a:t>
            </a:r>
            <a:br/>
            <a:r>
              <a:t>Şi când vântul rău m-aruncă la pământ,</a:t>
            </a:r>
            <a:br/>
            <a:r>
              <a:t>Deşi inima se opreşte-n loc: eu nu mă tem</a:t>
            </a:r>
            <a:br/>
            <a:r>
              <a:t>Mâna mea vreau s-o ţin în mâna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Mâine, dincolo de noapte în ai zorii zi,</a:t>
            </a:r>
            <a:br/>
            <a:r>
              <a:t>Voi deschide ochii printre Galaxii</a:t>
            </a:r>
            <a:br/>
            <a:r>
              <a:t>Şi-am să strig: Slăvit să fii și azi şi-n veşnicii!</a:t>
            </a:r>
            <a:br/>
            <a:r>
              <a:t>Mâna mea vreau s-o ţin în mâna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Mâna Ta, Doamne, printre stele m-a purta.</a:t>
            </a:r>
            <a:br/>
            <a:r>
              <a:t>Mâna Ta, Doamne, mă conduce-n Țara Ta,</a:t>
            </a:r>
            <a:br/>
            <a:r>
              <a:t>/: Da, mâna Ta va aşeza pe cap coroana cea grea!</a:t>
            </a:r>
            <a:br/>
            <a:r>
              <a:t>Mâna Ta, Doamne... mă va purta.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