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sunt răpus şi-n suflet arde teama,</a:t>
            </a:r>
            <a:br/>
            <a:r>
              <a:t>Când în probleme sufletul mi-e greu</a:t>
            </a:r>
            <a:br/>
            <a:r>
              <a:t>M-opresc şi-aştept iar inima-mi Te cheamă,</a:t>
            </a:r>
            <a:br/>
            <a:r>
              <a:t>Să Te cobori, să stai în jurul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mă ridici şi eu pot sta pe culme,</a:t>
            </a:r>
            <a:br/>
            <a:r>
              <a:t>M-ajuţi să calc pe mările-n furtuni.</a:t>
            </a:r>
            <a:br/>
            <a:r>
              <a:t>Sunt neclintit când stau pe ai Tăi umeri</a:t>
            </a:r>
            <a:br/>
            <a:r>
              <a:t>Şi mă ridici mai mult decât pot fi.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foame nu-i în viaţă, nu e viaţă,</a:t>
            </a:r>
            <a:br/>
            <a:r>
              <a:t>Fără odihnă-n inimă eşti tern.</a:t>
            </a:r>
            <a:br/>
            <a:r>
              <a:t>Când Te-ntâlnesc, umplut sunt de uimire</a:t>
            </a:r>
            <a:br/>
            <a:r>
              <a:t>Şi-atunci prin har eternu-ntrezăresc.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