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vin dureri, Isuse, când trecem prin nevoi,</a:t>
            </a:r>
            <a:br/>
            <a:r>
              <a:t>Tu eşti pe ţărmul vieţii necunoscut de noi. (bis)</a:t>
            </a:r>
            <a:br/>
            <a:r>
              <a:t>Noi nu vedem atuncea decât ce-i neplăcut,</a:t>
            </a:r>
            <a:br/>
            <a:r>
              <a:t>Dar Tu eşti în durere, de noi necunoscut. (bis)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ni-e senin tot cerul, când haruri curg şuvoi,</a:t>
            </a:r>
            <a:br/>
            <a:r>
              <a:t>Tu eşti pe ţărmul vieţii necunoscut de noi. (bis)</a:t>
            </a:r>
            <a:br/>
            <a:r>
              <a:t>Noi înţelegem numai cât ochii ne-au văzut,</a:t>
            </a:r>
            <a:br/>
            <a:r>
              <a:t>Dar Tu eşti Cel ce dărui, de noi necunoscut. (bis)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Căci tot ce vine-n viaţă, înseninări ori ploi,</a:t>
            </a:r>
            <a:br/>
            <a:r>
              <a:t>Tu eşti ascuns în ele, necunoscut de noi. (bis)</a:t>
            </a:r>
            <a:br/>
            <a:r>
              <a:t>Dar la sfârşit, când toate vor fi cum n-am ştiut,</a:t>
            </a:r>
            <a:br/>
            <a:r>
              <a:t>Te vom vedea, Isuse, cum nu Te-am cunoscut. (bis)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