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 Domnului, căci mi-a făcut bine (bis)</a:t>
            </a:r>
            <a:br/>
            <a:r>
              <a:t>Mi-a dat viață din viața Sa,</a:t>
            </a:r>
            <a:br/>
            <a:r>
              <a:t>Mi-a pus pe buze cânt să-I pot cânta;</a:t>
            </a:r>
            <a:br/>
            <a:r>
              <a:t>O ușă mi-a deschis în ceruri, sus,</a:t>
            </a:r>
            <a:br/>
            <a:r>
              <a:t>Prin jertfa sfântului Său Fiu, Isus.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 Domnului, căci mi-a făcut bine (bis)</a:t>
            </a:r>
            <a:br/>
            <a:r>
              <a:t>Cu haina mântuirii m-a-mbrăcat,</a:t>
            </a:r>
            <a:br/>
            <a:r>
              <a:t>Lumina adevărului mi-a dat;</a:t>
            </a:r>
            <a:br/>
            <a:r>
              <a:t>O nouă naștere El mi-a adus</a:t>
            </a:r>
            <a:br/>
            <a:r>
              <a:t>Prin jertfa sfântului Său Fiu, Isus.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 Domnului, căci mi-a făcut bine (bis)</a:t>
            </a:r>
            <a:br/>
            <a:r>
              <a:t>În sfântul Său popor El m-a primit,</a:t>
            </a:r>
            <a:br/>
            <a:r>
              <a:t>Un viitor măreț mi-a pregătit</a:t>
            </a:r>
            <a:br/>
            <a:r>
              <a:t>Și ca-mpărat și preot El m-a pus,</a:t>
            </a:r>
            <a:br/>
            <a:r>
              <a:t>Prin jertfa sfântului Său Fiu, Isus.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Cânt Domnului, căci mi-a făcut bine (bis)</a:t>
            </a:r>
            <a:br/>
            <a:r>
              <a:t>Și-n orice loc, mereu, eu vreau să-I cânt;</a:t>
            </a:r>
            <a:br/>
            <a:r>
              <a:t>Voi fi la El, în cerul cel preasfânt,</a:t>
            </a:r>
            <a:br/>
            <a:r>
              <a:t>În slava Lui cea fără de apus,</a:t>
            </a:r>
            <a:br/>
            <a:r>
              <a:t>Prin jertfa sfântului Său Fiu, Isus.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