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Către cer, către cer,</a:t>
            </a:r>
            <a:br/>
            <a:r>
              <a:t>E, Isuse, dorul meu.</a:t>
            </a:r>
            <a:br/>
            <a:r>
              <a:t>Inima mea îmi tresaltă</a:t>
            </a:r>
            <a:br/>
            <a:r>
              <a:t>În nădejdea fericită</a:t>
            </a:r>
            <a:br/>
            <a:r>
              <a:t>Că-n curând Te voi vedea.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aici, pe pământ,</a:t>
            </a:r>
            <a:br/>
            <a:r>
              <a:t>Totul trece, totu-i vânt:</a:t>
            </a:r>
            <a:br/>
            <a:r>
              <a:t>Numai Tu rămâi, Isuse!</a:t>
            </a:r>
            <a:br/>
            <a:r>
              <a:t>O! dac-aş putea să zbor azi</a:t>
            </a:r>
            <a:br/>
            <a:r>
              <a:t>Drept la Tine,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Moartea noi n-o dorim,</a:t>
            </a:r>
            <a:br/>
            <a:r>
              <a:t>Ci dorim să fim răpiţi</a:t>
            </a:r>
            <a:br/>
            <a:r>
              <a:t>Cu Mântuitorul nostru</a:t>
            </a:r>
            <a:br/>
            <a:r>
              <a:t>Şi să fim schimbaţi pe dată</a:t>
            </a:r>
            <a:br/>
            <a:r>
              <a:t>Şi c-un trup nepieritor.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chiar morţi dac-am fi,</a:t>
            </a:r>
            <a:br/>
            <a:r>
              <a:t>La venirea Lui pe nori,</a:t>
            </a:r>
            <a:br/>
            <a:r>
              <a:t>Învia-vom cei dintâi noi</a:t>
            </a:r>
            <a:br/>
            <a:r>
              <a:t>Şi, uniţi cu-ai Lui, cu cei vii,</a:t>
            </a:r>
            <a:br/>
            <a:r>
              <a:t>Vom ieşi-naintea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