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Ca fiu pierdut am rătăcit</a:t>
            </a:r>
            <a:br/>
            <a:r>
              <a:t>Prin lumea pieritoare;</a:t>
            </a:r>
            <a:br/>
            <a:r>
              <a:t>Talanţii vieţii ce-am primit</a:t>
            </a:r>
            <a:br/>
            <a:r>
              <a:t>I-am risipit.</a:t>
            </a:r>
            <a:br/>
            <a:r>
              <a:t>„Am drept la viaţă", îmi ziceam,</a:t>
            </a:r>
            <a:br/>
            <a:r>
              <a:t>„Să-ncerc orice-i sub soare";</a:t>
            </a:r>
            <a:br/>
            <a:r>
              <a:t>Dar că răspunderi mi-atrăgeam</a:t>
            </a:r>
            <a:br/>
            <a:r>
              <a:t>Nici nu credeam.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Tatăl m-am îndepărtat,</a:t>
            </a:r>
            <a:br/>
            <a:r>
              <a:t>Sfidând cereasca lege;</a:t>
            </a:r>
            <a:br/>
            <a:r>
              <a:t>Şi cugetul meu necurat</a:t>
            </a:r>
            <a:br/>
            <a:r>
              <a:t>S-a-ntunecat.</a:t>
            </a:r>
            <a:br/>
            <a:r>
              <a:t>Gândeam că pot fi fericit</a:t>
            </a:r>
            <a:br/>
            <a:r>
              <a:t>Păcatul de-aş alege</a:t>
            </a:r>
            <a:br/>
            <a:r>
              <a:t>Şi, prin desfrâu nepotolit,</a:t>
            </a:r>
            <a:br/>
            <a:r>
              <a:t>Lui m-am robit.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Puteri abia de mi-au rămas</a:t>
            </a:r>
            <a:br/>
            <a:r>
              <a:t>Să-mi târâi viaţa moartă;</a:t>
            </a:r>
            <a:br/>
            <a:r>
              <a:t>Şi tot ce-i rău, la greu impas,</a:t>
            </a:r>
            <a:br/>
            <a:r>
              <a:t>Am vrut să las.</a:t>
            </a:r>
            <a:br/>
            <a:r>
              <a:t>Dar, alipit de-un pământean,</a:t>
            </a:r>
            <a:br/>
            <a:r>
              <a:t>Cârpeam doar vechea-mi soartă;</a:t>
            </a:r>
            <a:br/>
            <a:r>
              <a:t>Mai rău ca porcii mă găseam:</a:t>
            </a:r>
            <a:br/>
            <a:r>
              <a:t>Rob lui Satan.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Atunci, în fire mi-am venit:</a:t>
            </a:r>
            <a:br/>
            <a:r>
              <a:t>„N-am eu un Tată oare?</a:t>
            </a:r>
            <a:br/>
            <a:r>
              <a:t>Acasă-i bine de trăit</a:t>
            </a:r>
            <a:br/>
            <a:r>
              <a:t>Şi-am fost iubit.</a:t>
            </a:r>
            <a:br/>
            <a:r>
              <a:t>Prin mine însumi, nu socot</a:t>
            </a:r>
            <a:br/>
            <a:r>
              <a:t>Să scap de la pierzare;</a:t>
            </a:r>
            <a:br/>
            <a:r>
              <a:t>Mi-e sufletul flămând de tot;</a:t>
            </a:r>
            <a:br/>
            <a:r>
              <a:t>Nimic nu pot.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Aşa cum sunt, mă-ntorc şi-nfrunt</a:t>
            </a:r>
            <a:br/>
            <a:r>
              <a:t>Trecutu-mi de ocară;</a:t>
            </a:r>
            <a:br/>
            <a:r>
              <a:t>De-aş fi primit oricât de crunt,</a:t>
            </a:r>
            <a:br/>
            <a:r>
              <a:t>Eu ăsta sunt!"</a:t>
            </a:r>
            <a:br/>
            <a:r>
              <a:t>Ca dintr-un rău vis, m-am</a:t>
            </a:r>
            <a:br/>
            <a:r>
              <a:t>trezit</a:t>
            </a:r>
            <a:br/>
            <a:r>
              <a:t>Cu inima amară;</a:t>
            </a:r>
            <a:br/>
            <a:r>
              <a:t>Scârbit de tot, m-am osândit</a:t>
            </a:r>
            <a:br/>
            <a:r>
              <a:t>Şi am pornit.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 câtă fală am plecat,</a:t>
            </a:r>
            <a:br/>
            <a:r>
              <a:t>Pe-atât mă-ntorc cu jale!</a:t>
            </a:r>
            <a:br/>
            <a:r>
              <a:t>Zdrobit, acum în piept mă bat</a:t>
            </a:r>
            <a:br/>
            <a:r>
              <a:t>Şi milă cat.</a:t>
            </a:r>
            <a:br/>
            <a:r>
              <a:t>Departe încă mă aflam,</a:t>
            </a:r>
            <a:br/>
            <a:r>
              <a:t>Tărăgănind pe cale,</a:t>
            </a:r>
            <a:br/>
            <a:r>
              <a:t>Când m-a zărit cum mă sfiam</a:t>
            </a:r>
            <a:br/>
            <a:r>
              <a:t>Şi nu intram.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A fost de-ajuns; şi</a:t>
            </a:r>
            <a:br/>
            <a:r>
              <a:t>alergând,</a:t>
            </a:r>
            <a:br/>
            <a:r>
              <a:t>În braţe mă cuprinse,</a:t>
            </a:r>
            <a:br/>
            <a:r>
              <a:t>Pe rănile-mi balsam turnând:</a:t>
            </a:r>
            <a:br/>
            <a:r>
              <a:t>Sărutu-I blând.</a:t>
            </a:r>
            <a:br/>
            <a:r>
              <a:t>Eu, copleşit de-un chin nespus,</a:t>
            </a:r>
            <a:br/>
            <a:r>
              <a:t>- Căci dragostea-I mă-nvinse –</a:t>
            </a:r>
            <a:br/>
            <a:r>
              <a:t>Abia ţinându-mă, I-am spus</a:t>
            </a:r>
            <a:br/>
            <a:r>
              <a:t>Că vrednic nu-s.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