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bine e, când fraţii</a:t>
            </a:r>
            <a:br/>
            <a:r>
              <a:t>Se-adună într-un Duh</a:t>
            </a:r>
            <a:br/>
            <a:r>
              <a:t>Şi-n pace şi iubire,</a:t>
            </a:r>
            <a:br/>
            <a:r>
              <a:t>Cu toţii se zidesc,</a:t>
            </a:r>
            <a:br/>
            <a:r>
              <a:t>Călăuziţi de Duhul</a:t>
            </a:r>
            <a:br/>
            <a:r>
              <a:t>În tot ce ei vorbesc!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C-o vorbă din Scriptură,</a:t>
            </a:r>
            <a:br/>
            <a:r>
              <a:t>C-un cânt duhovnicesc,</a:t>
            </a:r>
            <a:br/>
            <a:r>
              <a:t>Ei preamăresc pe Domnul,</a:t>
            </a:r>
            <a:br/>
            <a:r>
              <a:t>De El îşi amintesc;</a:t>
            </a:r>
            <a:br/>
            <a:r>
              <a:t>Se roagă, se îndeamnă,</a:t>
            </a:r>
            <a:br/>
            <a:r>
              <a:t>Pe Domnul aşteptând.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Curând El Se va-ntoarce</a:t>
            </a:r>
            <a:br/>
            <a:r>
              <a:t>Să ia pe toţi ai Săi</a:t>
            </a:r>
            <a:br/>
            <a:r>
              <a:t>Şi proslăviţi de-a pururi</a:t>
            </a:r>
            <a:br/>
            <a:r>
              <a:t>În cer vor fi cu El,</a:t>
            </a:r>
            <a:br/>
            <a:r>
              <a:t>Slăvindu-L, mulţumindu-I</a:t>
            </a:r>
            <a:br/>
            <a:r>
              <a:t>Pentru iubirea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Va merge în lumină</a:t>
            </a:r>
            <a:br/>
            <a:r>
              <a:t>Atunci orice popor</a:t>
            </a:r>
            <a:br/>
            <a:r>
              <a:t>Va fi numai o turmă,</a:t>
            </a:r>
            <a:br/>
            <a:r>
              <a:t>O turmă şi-un Păstor.</a:t>
            </a:r>
            <a:br/>
            <a:r>
              <a:t>Căci toţi Îl vor cunoaşte</a:t>
            </a:r>
            <a:br/>
            <a:r>
              <a:t>Ca Împărat şi Domn.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Atunci va fi odihnă,</a:t>
            </a:r>
            <a:br/>
            <a:r>
              <a:t>Pe-acest pământ trudit;</a:t>
            </a:r>
            <a:br/>
            <a:r>
              <a:t>Va înceta războiul,</a:t>
            </a:r>
            <a:br/>
            <a:r>
              <a:t>Isus va fi slăvit.</a:t>
            </a:r>
            <a:br/>
            <a:r>
              <a:t>Va păstori de-a pururi</a:t>
            </a:r>
            <a:br/>
            <a:r>
              <a:t>Pe-al Său popor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