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 bogat, ce bogat este harul!</a:t>
            </a:r>
            <a:br/>
            <a:r>
              <a:t>Nu-i cuvânt să-l cuprindă deplin,</a:t>
            </a:r>
            <a:br/>
            <a:r>
              <a:t>/: Căci din vecii trecuți varsă darul</a:t>
            </a:r>
            <a:br/>
            <a:r>
              <a:t>Peste vecii frumoși care vin.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Ce frumos, ce frumos este harul!</a:t>
            </a:r>
            <a:br/>
            <a:r>
              <a:t>Mai frumos ca deplinul frumos;</a:t>
            </a:r>
            <a:br/>
            <a:r>
              <a:t>/: Cu iubire-și aprinde altarul,</a:t>
            </a:r>
            <a:br/>
            <a:r>
              <a:t>În iubire-l vedem luminos.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Ce măreț, ce măreț este harul</a:t>
            </a:r>
            <a:br/>
            <a:r>
              <a:t>În Hristos, când, smerit, s-a-ntrupat,</a:t>
            </a:r>
            <a:br/>
            <a:r>
              <a:t>/: Când senin a urcat El Calvarul</a:t>
            </a:r>
            <a:br/>
            <a:r>
              <a:t>Și cu Tatăl din cer ne-a-mpăcat.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Cât de larg, cât de larg este harul!</a:t>
            </a:r>
            <a:br/>
            <a:r>
              <a:t>Căci în el pentru veci s-au cuprins</a:t>
            </a:r>
            <a:br/>
            <a:r>
              <a:t>/: Și dreptatea preasfântă și jarul</a:t>
            </a:r>
            <a:br/>
            <a:r>
              <a:t>Arzător al iubirii nestins.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Ce deplin, ce deplin este harul!</a:t>
            </a:r>
            <a:br/>
            <a:r>
              <a:t>E deplin Dumnezeu Preamărit,</a:t>
            </a:r>
            <a:br/>
            <a:r>
              <a:t>/: Să-i primești prin credință azi darul</a:t>
            </a:r>
            <a:br/>
            <a:r>
              <a:t>Mântuirii, ce El ne-a gătit.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