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bucurie am găsit </a:t>
            </a:r>
            <a:br/>
            <a:r>
              <a:t>De când Isus m-a mântuit.</a:t>
            </a:r>
            <a:br/>
            <a:r>
              <a:t>În El am pace, fericiri,</a:t>
            </a:r>
            <a:br/>
            <a:r>
              <a:t>Comoara veșnicei iubiri.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Acum sunt fericit</a:t>
            </a:r>
            <a:br/>
            <a:r>
              <a:t>Căci Domnul m-a iubit;</a:t>
            </a:r>
            <a:br/>
            <a:r>
              <a:t>Eu, mielul rătăcit,</a:t>
            </a:r>
            <a:br/>
            <a:r>
              <a:t>De El sunt păstorit.</a:t>
            </a:r>
            <a:br/>
            <a:r>
              <a:t>Mă paște-n pășuni verzi</a:t>
            </a:r>
            <a:br/>
            <a:r>
              <a:t>Mă duce la izvor,</a:t>
            </a:r>
            <a:br/>
            <a:r>
              <a:t>Al meu slăvit Isus, Mântuitor.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cerul prinde-a-se-nnora</a:t>
            </a:r>
            <a:br/>
            <a:r>
              <a:t>Isus e mângâierea mea,</a:t>
            </a:r>
            <a:br/>
            <a:r>
              <a:t>El mă păzește tot mereu</a:t>
            </a:r>
            <a:br/>
            <a:r>
              <a:t>Și luminează drumul meu.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Acum sunt fericit</a:t>
            </a:r>
            <a:br/>
            <a:r>
              <a:t>Căci Domnul m-a iubit;</a:t>
            </a:r>
            <a:br/>
            <a:r>
              <a:t>Eu, mielul rătăcit,</a:t>
            </a:r>
            <a:br/>
            <a:r>
              <a:t>De El sunt păstorit.</a:t>
            </a:r>
            <a:br/>
            <a:r>
              <a:t>Mă paște-n pășuni verzi</a:t>
            </a:r>
            <a:br/>
            <a:r>
              <a:t>Mă duce la izvor,</a:t>
            </a:r>
            <a:br/>
            <a:r>
              <a:t>Al meu slăvit Isus, Mântuitor.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bucuros privind în sus</a:t>
            </a:r>
            <a:br/>
            <a:r>
              <a:t>La Domnul meu iubit Isus;</a:t>
            </a:r>
            <a:br/>
            <a:r>
              <a:t>Curând acolo am să zbor,</a:t>
            </a:r>
            <a:br/>
            <a:r>
              <a:t>În țara fără pic de nor.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Acum sunt fericit</a:t>
            </a:r>
            <a:br/>
            <a:r>
              <a:t>Căci Domnul m-a iubit;</a:t>
            </a:r>
            <a:br/>
            <a:r>
              <a:t>Eu, mielul rătăcit,</a:t>
            </a:r>
            <a:br/>
            <a:r>
              <a:t>De El sunt păstorit.</a:t>
            </a:r>
            <a:br/>
            <a:r>
              <a:t>Mă paște-n pășuni verzi</a:t>
            </a:r>
            <a:br/>
            <a:r>
              <a:t>Mă duce la izvor,</a:t>
            </a:r>
            <a:br/>
            <a:r>
              <a:t>Al meu slăvit Isus, Mântuitor.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