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scump oricărui credincios,</a:t>
            </a:r>
            <a:br/>
            <a:r>
              <a:t>Isuse, e-al Tău Nume!</a:t>
            </a:r>
            <a:br/>
            <a:r>
              <a:t>Chiar celui mai puţin zelos</a:t>
            </a:r>
            <a:br/>
            <a:r>
              <a:t>E cel mai drag din lume.</a:t>
            </a:r>
            <a:br/>
            <a:r>
              <a:t>El păcătosului iertat</a:t>
            </a:r>
            <a:br/>
            <a:r>
              <a:t>Vorbeşte de-ndurare,</a:t>
            </a:r>
            <a:br/>
            <a:r>
              <a:t>Căci harul Tău cine-a gustat</a:t>
            </a:r>
            <a:br/>
            <a:r>
              <a:t>Scăpat-a de pierzare.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Iubirea Ta m-a căutat</a:t>
            </a:r>
            <a:br/>
            <a:r>
              <a:t>O, scumpul meu Mântuitor;</a:t>
            </a:r>
            <a:br/>
            <a:r>
              <a:t>M-a căutat şi m-a găsit</a:t>
            </a:r>
            <a:br/>
            <a:r>
              <a:t>Şi din păcat m-a izbăvit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Tot ce prea Bunul Dumnezeu</a:t>
            </a:r>
            <a:br/>
            <a:r>
              <a:t>Putea să dea, în haru-I,</a:t>
            </a:r>
            <a:br/>
            <a:r>
              <a:t>Ca om, aicea, pe pământ,</a:t>
            </a:r>
            <a:br/>
            <a:r>
              <a:t>Cuprins e-n al Tău Nume.</a:t>
            </a:r>
            <a:br/>
            <a:r>
              <a:t>Căci nu puteai mai bine aici</a:t>
            </a:r>
            <a:br/>
            <a:r>
              <a:t>S-arăţi a Lui iubire</a:t>
            </a:r>
            <a:br/>
            <a:r>
              <a:t>Şi ura Lui pentru păcat</a:t>
            </a:r>
            <a:br/>
            <a:r>
              <a:t>Decât murind pe cruce.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Iubirea Ta m-a căutat</a:t>
            </a:r>
            <a:br/>
            <a:r>
              <a:t>O, scumpul meu Mântuitor;</a:t>
            </a:r>
            <a:br/>
            <a:r>
              <a:t>M-a căutat şi m-a găsit</a:t>
            </a:r>
            <a:br/>
            <a:r>
              <a:t>Şi din păcat m-a izbăvit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viaţa Ta a fost</a:t>
            </a:r>
            <a:br/>
            <a:r>
              <a:t>O viaţă de iubire</a:t>
            </a:r>
            <a:br/>
            <a:r>
              <a:t>Şi plină de durere grea</a:t>
            </a:r>
            <a:br/>
            <a:r>
              <a:t>Purtată cu blândeţe.</a:t>
            </a:r>
            <a:br/>
            <a:r>
              <a:t>Şi Tu acum de sus din cer</a:t>
            </a:r>
            <a:br/>
            <a:r>
              <a:t>Alini orice mâhnire,</a:t>
            </a:r>
            <a:br/>
            <a:r>
              <a:t>Căci Numele ce-l ai acum</a:t>
            </a:r>
            <a:br/>
            <a:r>
              <a:t>E cel purtat în 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Iubirea Ta m-a căutat</a:t>
            </a:r>
            <a:br/>
            <a:r>
              <a:t>O, scumpul meu Mântuitor;</a:t>
            </a:r>
            <a:br/>
            <a:r>
              <a:t>M-a căutat şi m-a găsit</a:t>
            </a:r>
            <a:br/>
            <a:r>
              <a:t>Şi din păcat m-a izbăvit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Deşi păcat n-ai cunoscut,</a:t>
            </a:r>
            <a:br/>
            <a:r>
              <a:t>Păcat ai fost făcut Tu,</a:t>
            </a:r>
            <a:br/>
            <a:r>
              <a:t>Ca să ne faci neprihăniţi</a:t>
            </a:r>
            <a:br/>
            <a:r>
              <a:t>Pe noi, cei prihăniţi greu..</a:t>
            </a:r>
            <a:br/>
            <a:r>
              <a:t>Ca inima să ne-o câştigi</a:t>
            </a:r>
            <a:br/>
            <a:r>
              <a:t>Te-ai dat pe Tine însuţi</a:t>
            </a:r>
            <a:br/>
            <a:r>
              <a:t>Şi-a noastră-ncredere</a:t>
            </a:r>
            <a:br/>
            <a:r>
              <a:t>Tu vrei s-o punem toată-n Tine.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Iubirea Ta m-a căutat</a:t>
            </a:r>
            <a:br/>
            <a:r>
              <a:t>O, scumpul meu Mântuitor;</a:t>
            </a:r>
            <a:br/>
            <a:r>
              <a:t>M-a căutat şi m-a găsit</a:t>
            </a:r>
            <a:br/>
            <a:r>
              <a:t>Şi din păcat m-a izbăvit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