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spune oare vântul, călătorul,</a:t>
            </a:r>
            <a:br/>
            <a:r>
              <a:t>Când se sfâșie printre crengi trudit?</a:t>
            </a:r>
            <a:br/>
            <a:r>
              <a:t>Ce taină spune-n graiul său izvorul,</a:t>
            </a:r>
            <a:br/>
            <a:r>
              <a:t>Învolburat în muchii de granit?</a:t>
            </a:r>
            <a:br/>
            <a:r>
              <a:t>Ce spune mărul ce-ți umbrește drumul</a:t>
            </a:r>
            <a:br/>
            <a:r>
              <a:t>Cu trupul frânt de orice mână rea?</a:t>
            </a:r>
            <a:br/>
            <a:r>
              <a:t>Ce spune în căminul tău parfumul</a:t>
            </a:r>
            <a:br/>
            <a:r>
              <a:t>Din trandafirii rupți de mâna ta?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Iubește! Spune tot ce-n zări palpită.</a:t>
            </a:r>
            <a:br/>
            <a:r>
              <a:t>Iubește! Spune vântul legănat.</a:t>
            </a:r>
            <a:br/>
            <a:r>
              <a:t>Iubește! Spune floarea cea strivită</a:t>
            </a:r>
            <a:br/>
            <a:r>
              <a:t>Sub talpa ta, sub pasul tău distrat.</a:t>
            </a:r>
            <a:br/>
            <a:r>
              <a:t>Iubește! Spune mierea din lucernă</a:t>
            </a:r>
            <a:br/>
            <a:r>
              <a:t>Și adierea florilor de tei.</a:t>
            </a:r>
            <a:br/>
            <a:r>
              <a:t>Iubește! Căci iubirea e eternă</a:t>
            </a:r>
            <a:br/>
            <a:r>
              <a:t>Și, iată, bate-n ușă vremea ei...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Iubește! Spune roua dimineții</a:t>
            </a:r>
            <a:br/>
            <a:r>
              <a:t>Și Mielul blând de mâna ta răpus.</a:t>
            </a:r>
            <a:br/>
            <a:r>
              <a:t>Nu face-un singur pas pe drumul vieții</a:t>
            </a:r>
            <a:br/>
            <a:r>
              <a:t>Când pasul te desparte de Isus.</a:t>
            </a:r>
            <a:br/>
            <a:r>
              <a:t>Nu spune-un gând ce dragoste n-aduce</a:t>
            </a:r>
            <a:br/>
            <a:r>
              <a:t>Și nu privi de nu privești duios.</a:t>
            </a:r>
            <a:br/>
            <a:r>
              <a:t>Și-abia atunci prin șoapta noastră dulce</a:t>
            </a:r>
            <a:br/>
            <a:r>
              <a:t>Va suspina și va vorbi Hristos!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