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Ce-ar fi făptura-mi fără Tine,</a:t>
            </a:r>
            <a:br/>
            <a:r>
              <a:t>Mântuitorul meu slăvit?</a:t>
            </a:r>
            <a:br/>
            <a:r>
              <a:t>Ce-aș fi de n-ai fi Tu cu mine</a:t>
            </a:r>
            <a:br/>
            <a:r>
              <a:t>Cu harul Tău nemărginit?</a:t>
            </a:r>
            <a:br/>
            <a:r>
              <a:t>Aș fi un bulgăre de gheață,</a:t>
            </a:r>
            <a:br/>
            <a:r>
              <a:t>Un chip de humă fără viață,</a:t>
            </a:r>
            <a:br/>
            <a:r>
              <a:t>O stâncă-nvăluită-n ceață</a:t>
            </a:r>
            <a:br/>
            <a:r>
              <a:t>Și-o noapte fără dimineață.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Aș fi un far fără lumină,</a:t>
            </a:r>
            <a:br/>
            <a:r>
              <a:t>Pustie de nisipuri plină,</a:t>
            </a:r>
            <a:br/>
            <a:r>
              <a:t>Cu vânturi fără de odihnă,</a:t>
            </a:r>
            <a:br/>
            <a:r>
              <a:t>Cu șerpi și scorpii ce-nvenină.</a:t>
            </a:r>
            <a:br/>
            <a:r>
              <a:t>Aș fi o albie uscată</a:t>
            </a:r>
            <a:br/>
            <a:r>
              <a:t>Pe unde-a fost un râu odată,</a:t>
            </a:r>
            <a:br/>
            <a:r>
              <a:t>O frunză ruptă și purtată</a:t>
            </a:r>
            <a:br/>
            <a:r>
              <a:t>Fără de țel prin lumea toată.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Așa aș fi, dar, slavă Ție!</a:t>
            </a:r>
            <a:br/>
            <a:r>
              <a:t>Tu-mi ești a vieții bogăție,</a:t>
            </a:r>
            <a:br/>
            <a:r>
              <a:t>Comoara harurilor vie</a:t>
            </a:r>
            <a:br/>
            <a:r>
              <a:t>Ce mă inundă pe vecie.</a:t>
            </a:r>
            <a:br/>
            <a:r>
              <a:t>Eu n-aș ști azi ce-i strălucirea</a:t>
            </a:r>
            <a:br/>
            <a:r>
              <a:t>Vieții-n mii și mii de fețe</a:t>
            </a:r>
            <a:br/>
            <a:r>
              <a:t>Și n-aș fi cunoscut iubirea</a:t>
            </a:r>
            <a:br/>
            <a:r>
              <a:t>Cu-nfiorări și frumusețe,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n-ai fi fost Tu, Bunătate,</a:t>
            </a:r>
            <a:br/>
            <a:r>
              <a:t>Începătorule a toate,</a:t>
            </a:r>
            <a:br/>
            <a:r>
              <a:t>Cu taine-adânci și minunate</a:t>
            </a:r>
            <a:br/>
            <a:r>
              <a:t>Ce toate vrei și ești în toate.</a:t>
            </a:r>
            <a:br/>
            <a:r>
              <a:t>Tu m-ai suit, în slăvi divine,</a:t>
            </a:r>
            <a:br/>
            <a:r>
              <a:t>Din locu-ntunecatei tine.</a:t>
            </a:r>
            <a:br/>
            <a:r>
              <a:t>Isuse, sunt ce sunt prin Tine,</a:t>
            </a:r>
            <a:br/>
            <a:r>
              <a:t>Și-acum și-n veacul care vine.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