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Ce-i viaţa ta? E o peniţă</a:t>
            </a:r>
            <a:br/>
            <a:r>
              <a:t>Cu care scrii mereu pe-un drum</a:t>
            </a:r>
            <a:br/>
            <a:r>
              <a:t>Şi-apoi la ultima portiţă</a:t>
            </a:r>
            <a:br/>
            <a:r>
              <a:t>Ce-ai scris pe-a drumului tăbliţă,</a:t>
            </a:r>
            <a:br/>
            <a:r>
              <a:t>Nu se mai șterge nicidecum.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vorbe-n vânt şi fapte rele</a:t>
            </a:r>
            <a:br/>
            <a:r>
              <a:t>Rămân pe veci ca-ntr-un album.</a:t>
            </a:r>
            <a:br/>
            <a:r>
              <a:t>Păzit e scrisul tău de stele,</a:t>
            </a:r>
            <a:br/>
            <a:r>
              <a:t>De-ai pune mări întregi să-l spele,</a:t>
            </a:r>
            <a:br/>
            <a:r>
              <a:t>Nu se mai șterge nicidecum.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ceasul greu de judecată</a:t>
            </a:r>
            <a:br/>
            <a:r>
              <a:t>Îţi vei citi întregul drum.</a:t>
            </a:r>
            <a:br/>
            <a:r>
              <a:t>Vei izbucni în plâns deodată,</a:t>
            </a:r>
            <a:br/>
            <a:r>
              <a:t>Dar nici o slovă-nlăcrimată</a:t>
            </a:r>
            <a:br/>
            <a:r>
              <a:t>Nu se mai şterge nicidecum.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N-o poate şterge decât sânge,</a:t>
            </a:r>
            <a:br/>
            <a:r>
              <a:t>Dar sânge sfânt şi nu oricum.</a:t>
            </a:r>
            <a:br/>
            <a:r>
              <a:t>Ce înger trupul său va frânge?</a:t>
            </a:r>
            <a:br/>
            <a:r>
              <a:t>Şi-astfel, ce-ai scris, oricât ai plânge</a:t>
            </a:r>
            <a:br/>
            <a:r>
              <a:t>Nu se mai şterge nicidecum.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 cel drag veni din zare</a:t>
            </a:r>
            <a:br/>
            <a:r>
              <a:t>Ca tu să scapi din foc şi fum!</a:t>
            </a:r>
            <a:br/>
            <a:r>
              <a:t>Prin El trecutul tău dispare,</a:t>
            </a:r>
            <a:br/>
            <a:r>
              <a:t>Dar dacă azi nu-I ceri iertare</a:t>
            </a:r>
            <a:br/>
            <a:r>
              <a:t>Nu se mai şterge nicidecum.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Isus pe lemn răbdă arşiţa,</a:t>
            </a:r>
            <a:br/>
            <a:r>
              <a:t>Isus e preţul tău acum.</a:t>
            </a:r>
            <a:br/>
            <a:r>
              <a:t>Prin El eşti alb ca lămâiţa</a:t>
            </a:r>
            <a:br/>
            <a:r>
              <a:t>Şi tot ce-a scris cândva peniţa</a:t>
            </a:r>
            <a:br/>
            <a:r>
              <a:t>Nu se mai vede nicidecum…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