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Cea mai dulce vorbă-i harul</a:t>
            </a:r>
            <a:br/>
            <a:r>
              <a:t>Prin Isus Hristos venit;</a:t>
            </a:r>
            <a:br/>
            <a:r>
              <a:t>El de vină-al nostru cuget</a:t>
            </a:r>
            <a:br/>
            <a:r>
              <a:t>Pe deplin l-a curăţit.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Când dreptatea Lui cea sfântă</a:t>
            </a:r>
            <a:br/>
            <a:r>
              <a:t>Ne osândea pe veci de veci,</a:t>
            </a:r>
            <a:br/>
            <a:r>
              <a:t>Când eram fără scăpare,</a:t>
            </a:r>
            <a:br/>
            <a:r>
              <a:t>Al Lui har ne-a mântuit.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Când dreptatea Lui cea sfântă</a:t>
            </a:r>
            <a:br/>
            <a:r>
              <a:t>Ne osândea pe veci de veci,</a:t>
            </a:r>
            <a:br/>
            <a:r>
              <a:t>Când eram fără scăpare,</a:t>
            </a:r>
            <a:br/>
            <a:r>
              <a:t>Al Lui har ne-a mântuit.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Harul scapă din robie,</a:t>
            </a:r>
            <a:br/>
            <a:r>
              <a:t>Dă lumină şi puteri;</a:t>
            </a:r>
            <a:br/>
            <a:r>
              <a:t>De nădejde şi de pace</a:t>
            </a:r>
            <a:br/>
            <a:r>
              <a:t>Umple sufletu-amărât.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Când dreptatea Lui cea sfântă</a:t>
            </a:r>
            <a:br/>
            <a:r>
              <a:t>Ne osândea pe veci de veci,</a:t>
            </a:r>
            <a:br/>
            <a:r>
              <a:t>Când eram fără scăpare,</a:t>
            </a:r>
            <a:br/>
            <a:r>
              <a:t>Al Lui har ne-a mântuit.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e-o mină de avere</a:t>
            </a:r>
            <a:br/>
            <a:r>
              <a:t>La-ndemâna orişicui,</a:t>
            </a:r>
            <a:br/>
            <a:r>
              <a:t>E izvorul bucuriei,</a:t>
            </a:r>
            <a:br/>
            <a:r>
              <a:t>Este viaţa cea de veci.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Când dreptatea Lui cea sfântă</a:t>
            </a:r>
            <a:br/>
            <a:r>
              <a:t>Ne osândea pe veci de veci,</a:t>
            </a:r>
            <a:br/>
            <a:r>
              <a:t>Când eram fără scăpare,</a:t>
            </a:r>
            <a:br/>
            <a:r>
              <a:t>Al Lui har ne-a mântuit.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 cântăm deci Celui care</a:t>
            </a:r>
            <a:br/>
            <a:r>
              <a:t>Ne-a adus slăvitu-I har!</a:t>
            </a:r>
            <a:br/>
            <a:r>
              <a:t>El curând veni-va-n slavă</a:t>
            </a:r>
            <a:br/>
            <a:r>
              <a:t>Şi cu El noi vom domni.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Când dreptatea Lui cea sfântă</a:t>
            </a:r>
            <a:br/>
            <a:r>
              <a:t>Ne osândea pe veci de veci,</a:t>
            </a:r>
            <a:br/>
            <a:r>
              <a:t>Când eram fără scăpare,</a:t>
            </a:r>
            <a:br/>
            <a:r>
              <a:t>Al Lui har ne-a mântuit.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 lui Faţă toţi vedea-vom</a:t>
            </a:r>
            <a:br/>
            <a:r>
              <a:t>La un loc cu sfinţii toţi,</a:t>
            </a:r>
            <a:br/>
            <a:r>
              <a:t>Şi-om cânta în slavă harul</a:t>
            </a:r>
            <a:br/>
            <a:r>
              <a:t>Ce-n iubirea-I ne-a adus.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