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 şi mare şi pământ</a:t>
            </a:r>
            <a:br/>
            <a:r>
              <a:t>Laudă pe Domnul Sfânt.</a:t>
            </a:r>
            <a:br/>
            <a:r>
              <a:t>Deci şi tu, inima mea,</a:t>
            </a:r>
            <a:br/>
            <a:r>
              <a:t>Cântă astăzi slava Sa!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Soarele strălucitor,</a:t>
            </a:r>
            <a:br/>
            <a:r>
              <a:t>Dând lumină tuturor,</a:t>
            </a:r>
            <a:br/>
            <a:r>
              <a:t>Lună, stele ce lucesc,</a:t>
            </a:r>
            <a:br/>
            <a:r>
              <a:t>Despre El mărturisesc.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pământul rotunjit,</a:t>
            </a:r>
            <a:br/>
            <a:r>
              <a:t>Care-a fost împodobit</a:t>
            </a:r>
            <a:br/>
            <a:r>
              <a:t>Cu munţi, râuri şi câmpii,</a:t>
            </a:r>
            <a:br/>
            <a:r>
              <a:t>Despre El sunt martori vii.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Vedeţi păsările-n zbor</a:t>
            </a:r>
            <a:br/>
            <a:r>
              <a:t>Cum se-nalţă de uşor?</a:t>
            </a:r>
            <a:br/>
            <a:r>
              <a:t>Tunet, trăsnet, ploaie, vânt,</a:t>
            </a:r>
            <a:br/>
            <a:r>
              <a:t>Toate-ai Domnului robi sunt!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adânc şi minunat</a:t>
            </a:r>
            <a:br/>
            <a:r>
              <a:t>Mintea mea s-a luminat,</a:t>
            </a:r>
            <a:br/>
            <a:r>
              <a:t>De simt, Doamne Dumnezeu,</a:t>
            </a:r>
            <a:br/>
            <a:r>
              <a:t>Ce eşti Tu şi ce sunt 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Eu sunt mare păcătos,</a:t>
            </a:r>
            <a:br/>
            <a:r>
              <a:t>Tu eşti sfânt şi preamilos</a:t>
            </a:r>
            <a:br/>
            <a:r>
              <a:t>Căci, pe lemnul înălţat,</a:t>
            </a:r>
            <a:br/>
            <a:r>
              <a:t>Chiar pe Fiul Tău L-ai dat.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El păcatul mi-a purtat,</a:t>
            </a:r>
            <a:br/>
            <a:r>
              <a:t>De osândă m-a scăpat</a:t>
            </a:r>
            <a:br/>
            <a:r>
              <a:t>Şi putere-acum mi-a dat</a:t>
            </a:r>
            <a:br/>
            <a:r>
              <a:t>Să scap de orice păcat.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