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Cine bate? Cine eşti?</a:t>
            </a:r>
            <a:br/>
            <a:r>
              <a:t>Ce vrei? Spune-mi: ce doreşti?</a:t>
            </a:r>
            <a:br/>
            <a:r>
              <a:t>De ce, Călător străine,</a:t>
            </a:r>
            <a:br/>
            <a:r>
              <a:t>La-a mea uşă ai venit?</a:t>
            </a:r>
            <a:br/>
            <a:r>
              <a:t>Cine Te-a trimis pe Tine?</a:t>
            </a:r>
            <a:br/>
            <a:r>
              <a:t>Pari un sol din cer sosit.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Bate, bate! N-ai plecat?</a:t>
            </a:r>
            <a:br/>
            <a:r>
              <a:t>Atunci de ce n-ai intrat?</a:t>
            </a:r>
            <a:br/>
            <a:r>
              <a:t>Uşa-i greu să se deschidă,</a:t>
            </a:r>
            <a:br/>
            <a:r>
              <a:t>Iederă-i crescută jos</a:t>
            </a:r>
            <a:br/>
            <a:r>
              <a:t>Cu cârcei lungi ce se-agaţă,</a:t>
            </a:r>
            <a:br/>
            <a:r>
              <a:t>Înfăşuraţi pe uşori.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Bate, bate! Tot aici?</a:t>
            </a:r>
            <a:br/>
            <a:r>
              <a:t>Da, şi-aşteaptă necurmat.</a:t>
            </a:r>
            <a:br/>
            <a:r>
              <a:t>Mâna Lui străpunsă bate</a:t>
            </a:r>
            <a:br/>
            <a:r>
              <a:t>Şi, sub păru-ncununat,</a:t>
            </a:r>
            <a:br/>
            <a:r>
              <a:t>Lucesc ochii Lui duioşi;</a:t>
            </a:r>
            <a:br/>
            <a:r>
              <a:t>Cel ce-aşteaptă e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Eu sunt, Eu sunt, Domnul tău.</a:t>
            </a:r>
            <a:br/>
            <a:r>
              <a:t>N-auzi, n-auzi glasul Meu?</a:t>
            </a:r>
            <a:br/>
            <a:r>
              <a:t>Călător împărătesc sunt,</a:t>
            </a:r>
            <a:br/>
            <a:r>
              <a:t>Sunt Mântuitorul tău.</a:t>
            </a:r>
            <a:br/>
            <a:r>
              <a:t>Şi pentru aşa minune,</a:t>
            </a:r>
            <a:br/>
            <a:r>
              <a:t>Suflete, tu nu deschizi?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Bate, bate Domnul tău.</a:t>
            </a:r>
            <a:br/>
            <a:r>
              <a:t>Nu vrei s-auzi glasul Lui?</a:t>
            </a:r>
            <a:br/>
            <a:r>
              <a:t>El te-mbie azi pe tine</a:t>
            </a:r>
            <a:br/>
            <a:r>
              <a:t>Să-I deschizi inima ta.</a:t>
            </a:r>
            <a:br/>
            <a:r>
              <a:t>Până când Îl laşi s-aştepte?</a:t>
            </a:r>
            <a:br/>
            <a:r>
              <a:t>Nu ţi-e teamă c-o pleca?...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