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Cred şi ştiu Isuse, Doamne</a:t>
            </a:r>
            <a:br/>
            <a:r>
              <a:t>Prin Cuvântul Tău ştiu bine,</a:t>
            </a:r>
            <a:br/>
            <a:r>
              <a:t>Că nimic nu-mi frânge viaţa</a:t>
            </a:r>
            <a:br/>
            <a:r>
              <a:t>Dacă sunt ascuns în Tine.</a:t>
            </a:r>
            <a:br/>
            <a:r>
              <a:t>Că nimic nu-mi frânge viaţa (bis)</a:t>
            </a:r>
            <a:br/>
            <a:r>
              <a:t>Dacă sunt ascuns în Tine.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Valuri de săgeţi vrăjmaşe</a:t>
            </a:r>
            <a:br/>
            <a:r>
              <a:t>Zboară într-una către mine,</a:t>
            </a:r>
            <a:br/>
            <a:r>
              <a:t>Nici-un vârf nu mă străpunge</a:t>
            </a:r>
            <a:br/>
            <a:r>
              <a:t>Dacă sunt ascuns în Tine.</a:t>
            </a:r>
            <a:br/>
            <a:r>
              <a:t>Nici-un vârf nu mă străpunge (bis)</a:t>
            </a:r>
            <a:br/>
            <a:r>
              <a:t>Dacă sunt ascuns în Tine.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Furios de-ar bate vântul</a:t>
            </a:r>
            <a:br/>
            <a:r>
              <a:t>Tunetele fie pline</a:t>
            </a:r>
            <a:br/>
            <a:r>
              <a:t>Nu mă vor clinti vreodată</a:t>
            </a:r>
            <a:br/>
            <a:r>
              <a:t>Dacă sunt ascuns în Tine.</a:t>
            </a:r>
            <a:br/>
            <a:r>
              <a:t>Nu mă vor clinti vreodată (bis)</a:t>
            </a:r>
            <a:br/>
            <a:r>
              <a:t>Dacă sunt ascuns în Tine.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Cruci şi ruguri de vor creşte</a:t>
            </a:r>
            <a:br/>
            <a:r>
              <a:t>Pe-ale Tale căi divine</a:t>
            </a:r>
            <a:br/>
            <a:r>
              <a:t>Nu vor stinge alergarea</a:t>
            </a:r>
            <a:br/>
            <a:r>
              <a:t>Dacă sunt ascuns în Tine.</a:t>
            </a:r>
            <a:br/>
            <a:r>
              <a:t>Nu vor stinge alergarea (bis)</a:t>
            </a:r>
            <a:br/>
            <a:r>
              <a:t>Dacă sunt ascuns în Tine.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oricâte-ar fi să vină</a:t>
            </a:r>
            <a:br/>
            <a:r>
              <a:t>Răul tot sau tot ce-i bine</a:t>
            </a:r>
            <a:br/>
            <a:r>
              <a:t>Nu mă vor schimba Isuse,</a:t>
            </a:r>
            <a:br/>
            <a:r>
              <a:t>De rămân ascuns în Tine.</a:t>
            </a:r>
            <a:br/>
            <a:r>
              <a:t>Nu mă vor schimba Isuse, (bis)</a:t>
            </a:r>
            <a:br/>
            <a:r>
              <a:t>De rămân ascuns în Tine.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