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Crede tot Cuvântul spus de Dumnezeu,</a:t>
            </a:r>
            <a:br/>
            <a:r>
              <a:t>Pentru cel ce crede nu-i nimic prea greu.</a:t>
            </a:r>
            <a:br/>
            <a:r>
              <a:t>Crede că asemeni celui împlinit,</a:t>
            </a:r>
            <a:br/>
            <a:r>
              <a:t>O să se-mplinească şi cel profeţit.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Crede, crede crede,</a:t>
            </a:r>
            <a:br/>
            <a:r>
              <a:t>Tot ce-a spus Isus!</a:t>
            </a:r>
            <a:br/>
            <a:r>
              <a:t>Toate-au să se-ntâmple (bis)</a:t>
            </a:r>
            <a:br/>
            <a:r>
              <a:t>Chiar cum El a spus. (bis)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Crede că El, scutul neamului trecut,</a:t>
            </a:r>
            <a:br/>
            <a:r>
              <a:t>Va fi scut şi celui încă nenăscut.</a:t>
            </a:r>
            <a:br/>
            <a:r>
              <a:t>Crede că El stânca celor mântuiţi</a:t>
            </a:r>
            <a:br/>
            <a:r>
              <a:t>Va da har şi celor astăzi ispitiţi.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Crede că El este cu al Lui popor,</a:t>
            </a:r>
            <a:br/>
            <a:r>
              <a:t>Crede că-I El, Domnul, cel mântuitor,</a:t>
            </a:r>
            <a:br/>
            <a:r>
              <a:t>Crede că-I mai tare decât toţi mereu,</a:t>
            </a:r>
            <a:br/>
            <a:r>
              <a:t>Crede că-I Cuvântul spus de Dumnezeu.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