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Domnul meu nu-mi va fi greu</a:t>
            </a:r>
            <a:br/>
            <a:r>
              <a:t>Crucea s-o port pe drumul meu;</a:t>
            </a:r>
            <a:br/>
            <a:r>
              <a:t>Nici grijă n-am, nici temere:</a:t>
            </a:r>
            <a:br/>
            <a:r>
              <a:t>Mereu Isus cu mine 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sunt voios că Dumnezeu</a:t>
            </a:r>
            <a:br/>
            <a:r>
              <a:t>Iubește mult sufletul meu;</a:t>
            </a:r>
            <a:br/>
            <a:r>
              <a:t>Iubirea Lui s-a arătat</a:t>
            </a:r>
            <a:br/>
            <a:r>
              <a:t>Pe Fiul Său că ni L-a dat.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 e-al meu Mântuitor;</a:t>
            </a:r>
            <a:br/>
            <a:r>
              <a:t>În jertfa Lui e un izvor</a:t>
            </a:r>
            <a:br/>
            <a:r>
              <a:t>Din care sorb neîncetat</a:t>
            </a:r>
            <a:br/>
            <a:r>
              <a:t>Puteri să-nfrâng orice păcat.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sunt voios că Dumnezeu</a:t>
            </a:r>
            <a:br/>
            <a:r>
              <a:t>Iubește mult sufletul meu;</a:t>
            </a:r>
            <a:br/>
            <a:r>
              <a:t>Iubirea Lui s-a arătat</a:t>
            </a:r>
            <a:br/>
            <a:r>
              <a:t>Pe Fiul Său că ni L-a dat.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vin furtuni asupra mea</a:t>
            </a:r>
            <a:br/>
            <a:r>
              <a:t>Sunt ocrotit de mâna Sa;</a:t>
            </a:r>
            <a:br/>
            <a:r>
              <a:t>Imi dă puteri și ajutor</a:t>
            </a:r>
            <a:br/>
            <a:r>
              <a:t>Să fiu senin și-ncrezător.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sunt voios că Dumnezeu</a:t>
            </a:r>
            <a:br/>
            <a:r>
              <a:t>Iubește mult sufletul meu;</a:t>
            </a:r>
            <a:br/>
            <a:r>
              <a:t>Iubirea Lui s-a arătat</a:t>
            </a:r>
            <a:br/>
            <a:r>
              <a:t>Pe Fiul Său că ni L-a dat.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