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Dumnezeu în fiecare zi! (bis)</a:t>
            </a:r>
            <a:br/>
            <a:r>
              <a:t>Așa umbla Enoh în lumea veche</a:t>
            </a:r>
            <a:br/>
            <a:r>
              <a:t>Ca doi prieteni pribegind pereche…</a:t>
            </a:r>
            <a:br/>
            <a:r>
              <a:t>Și într-o zi, călătorind mereu,</a:t>
            </a:r>
            <a:br/>
            <a:r>
              <a:t>El a ajuns în cer cu Dumnezeu,</a:t>
            </a:r>
            <a:br/>
            <a:r>
              <a:t>Cu Dumnezeu (bis)</a:t>
            </a:r>
            <a:br/>
            <a:r>
              <a:t>El a ajuns în cer cu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Dumnezeu în fiecare zi! (bis)</a:t>
            </a:r>
            <a:br/>
            <a:r>
              <a:t>Așa umbla în vremea lui și Noe</a:t>
            </a:r>
            <a:br/>
            <a:r>
              <a:t>Și toți râdeau atunci de el în voie...</a:t>
            </a:r>
            <a:br/>
            <a:r>
              <a:t>Dar n-au rămas sub primul curcubeu</a:t>
            </a:r>
            <a:br/>
            <a:r>
              <a:t>Decât cei ce umblau cu Dumnezeu,</a:t>
            </a:r>
            <a:br/>
            <a:r>
              <a:t>Cu Dumnezeu (bis)</a:t>
            </a:r>
            <a:br/>
            <a:r>
              <a:t>Decât cei ce umblau cu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Dumnezeu în fiecare zi! (bis)</a:t>
            </a:r>
            <a:br/>
            <a:r>
              <a:t>Așa umbla în Israel Ilie,</a:t>
            </a:r>
            <a:br/>
            <a:r>
              <a:t>Îndeplinindu-și sfânta lui solie…</a:t>
            </a:r>
            <a:br/>
            <a:r>
              <a:t>Și-un car de foc l-a dus, ca pe-un trofeu</a:t>
            </a:r>
            <a:br/>
            <a:r>
              <a:t>Să umble și în cer cu Dumnezeu,</a:t>
            </a:r>
            <a:br/>
            <a:r>
              <a:t>Cu Dumnezeu (bis)</a:t>
            </a:r>
            <a:br/>
            <a:r>
              <a:t>Să umble și in cer cu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Dumnezeu în fiecare zi! (bis)</a:t>
            </a:r>
            <a:br/>
            <a:r>
              <a:t>Să fim și noi, în lumea de țărână,</a:t>
            </a:r>
            <a:br/>
            <a:r>
              <a:t>La pieptul Lui senin, cu El de mână …</a:t>
            </a:r>
            <a:br/>
            <a:r>
              <a:t>Și într-o zi, umblând așa mereu,</a:t>
            </a:r>
            <a:br/>
            <a:r>
              <a:t>Vom fi răpiți în cer cu Dumnezeu,</a:t>
            </a:r>
            <a:br/>
            <a:r>
              <a:t>Cu Dumnezeu (bis)</a:t>
            </a:r>
            <a:br/>
            <a:r>
              <a:t>Vom fi răpiţi în cer cu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