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Cu-al Tău scump sânge, Tu, Isuse,</a:t>
            </a:r>
            <a:br/>
            <a:r>
              <a:t>Ne-ai izbăvit din vina grea,</a:t>
            </a:r>
            <a:br/>
            <a:r>
              <a:t>Din moarte şi ocară mare</a:t>
            </a:r>
            <a:br/>
            <a:r>
              <a:t>Şi din osânda cea de veci.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Cu bucurie Te privim azi,</a:t>
            </a:r>
            <a:br/>
            <a:r>
              <a:t>Stând sus în slavă şi purtând</a:t>
            </a:r>
            <a:br/>
            <a:r>
              <a:t>Cununa slavei, şi Îţi cântăm toţi:</a:t>
            </a:r>
            <a:br/>
            <a:r>
              <a:t>“Vrednic eşti Doamne, Tu s-o porţi!”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Ce bucurie vom avea, când</a:t>
            </a:r>
            <a:br/>
            <a:r>
              <a:t>Te vom vedea în slava Ta!</a:t>
            </a:r>
            <a:br/>
            <a:r>
              <a:t>Ne vei lua atunci, Isuse,</a:t>
            </a:r>
            <a:br/>
            <a:r>
              <a:t>Cu Tine-n veci să locuim.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Cu bucurie Te privim azi,</a:t>
            </a:r>
            <a:br/>
            <a:r>
              <a:t>Stând sus în slavă şi purtând</a:t>
            </a:r>
            <a:br/>
            <a:r>
              <a:t>Cununa slavei, şi Îţi cântăm toţi:</a:t>
            </a:r>
            <a:br/>
            <a:r>
              <a:t>“Vrednic eşti Doamne, Tu s-o porţi!”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Cu bucurie Te privim azi,</a:t>
            </a:r>
            <a:br/>
            <a:r>
              <a:t>Stând sus în slavă şi purtând</a:t>
            </a:r>
            <a:br/>
            <a:r>
              <a:t>Cununa slavei, şi Îţi cântăm toţi:</a:t>
            </a:r>
            <a:br/>
            <a:r>
              <a:t>“Vrednic eşti Doamne, Tu s-o porţi!”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Mai presus de puteri şi nume,</a:t>
            </a:r>
            <a:br/>
            <a:r>
              <a:t>Te-a înălţat Tatăl în cer</a:t>
            </a:r>
            <a:br/>
            <a:r>
              <a:t>Şi-acuma stai la dreapta Lui, sus,</a:t>
            </a:r>
            <a:br/>
            <a:r>
              <a:t>Slava, puterea Tu având.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Cu bucurie Te privim azi,</a:t>
            </a:r>
            <a:br/>
            <a:r>
              <a:t>Stând sus în slavă şi purtând</a:t>
            </a:r>
            <a:br/>
            <a:r>
              <a:t>Cununa slavei, şi Îţi cântăm toţi:</a:t>
            </a:r>
            <a:br/>
            <a:r>
              <a:t>“Vrednic eşti Doamne, Tu s-o porţi!”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suntem Trupul Tău, o, Doamne,</a:t>
            </a:r>
            <a:br/>
            <a:r>
              <a:t>Suntem uniţi cu Tine-acum,</a:t>
            </a:r>
            <a:br/>
            <a:r>
              <a:t>Împărtăşim a Tale bunuri;</a:t>
            </a:r>
            <a:br/>
            <a:r>
              <a:t>Tot ce-i al Tău, al nostru 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Cu bucurie Te privim azi,</a:t>
            </a:r>
            <a:br/>
            <a:r>
              <a:t>Stând sus în slavă şi purtând</a:t>
            </a:r>
            <a:br/>
            <a:r>
              <a:t>Cununa slavei, şi Îţi cântăm toţi:</a:t>
            </a:r>
            <a:br/>
            <a:r>
              <a:t>“Vrednic eşti Doamne, Tu s-o porţi!”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eşti viaţa noastră, Doamne,</a:t>
            </a:r>
            <a:br/>
            <a:r>
              <a:t>Harul Tău şi puterea Ta</a:t>
            </a:r>
            <a:br/>
            <a:r>
              <a:t>Câştigă orice biruinţă</a:t>
            </a:r>
            <a:br/>
            <a:r>
              <a:t>În noi şi-asupra lui Satan.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Cu bucurie Te privim azi,</a:t>
            </a:r>
            <a:br/>
            <a:r>
              <a:t>Stând sus în slavă şi purtând</a:t>
            </a:r>
            <a:br/>
            <a:r>
              <a:t>Cununa slavei, şi Îţi cântăm toţi:</a:t>
            </a:r>
            <a:br/>
            <a:r>
              <a:t>“Vrednic eşti Doamne, Tu s-o porţi!”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Şi va veni-n curând şi ziua</a:t>
            </a:r>
            <a:br/>
            <a:r>
              <a:t>Când se va-nfăţişa, slăvit,</a:t>
            </a:r>
            <a:br/>
            <a:r>
              <a:t>A Ta mireasă şi vedea-va</a:t>
            </a:r>
            <a:br/>
            <a:r>
              <a:t>Pe scumpu-I Mire mult dorit!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