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Cum pâinea se dăruie întruna</a:t>
            </a:r>
            <a:br/>
            <a:r>
              <a:t>La toţi flămânziţii din gloată.</a:t>
            </a:r>
            <a:br/>
            <a:r>
              <a:t>Cum ea nu-şi aşteaptă cununa</a:t>
            </a:r>
            <a:br/>
            <a:r>
              <a:t>Şi nici pentru jertfa-i răsplată,</a:t>
            </a:r>
            <a:br/>
            <a:r>
              <a:t>Aşa să mă dărui Isuse</a:t>
            </a:r>
            <a:br/>
            <a:r>
              <a:t>Ca pâine pe căile-Ţi drepte</a:t>
            </a:r>
            <a:br/>
            <a:r>
              <a:t>Şi plată pe jertfele-aduse</a:t>
            </a:r>
            <a:br/>
            <a:r>
              <a:t>Făptura nicicând să n-aştepte.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Cum apa ţâşnind din izvoare</a:t>
            </a:r>
            <a:br/>
            <a:r>
              <a:t>Se dăruie oricând la oricine,</a:t>
            </a:r>
            <a:br/>
            <a:r>
              <a:t>Cum ea pentru dulce-ai răcoare</a:t>
            </a:r>
            <a:br/>
            <a:r>
              <a:t>N-aşteaptă să-i facă vreun bine,</a:t>
            </a:r>
            <a:br/>
            <a:r>
              <a:t>Aşa să trăiesc pân' la moarte</a:t>
            </a:r>
            <a:br/>
            <a:r>
              <a:t>Şi-ntreaga-mi viaţă predată.</a:t>
            </a:r>
            <a:br/>
            <a:r>
              <a:t>Să fie-un izvor care-mparte</a:t>
            </a:r>
            <a:br/>
            <a:r>
              <a:t>Iubire şi har fără plată.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Cum soarele-mparte lumină</a:t>
            </a:r>
            <a:br/>
            <a:r>
              <a:t>La toţi nefăcând părtinire</a:t>
            </a:r>
            <a:br/>
            <a:r>
              <a:t>Şi-n veac nu aşteaptă să vină</a:t>
            </a:r>
            <a:br/>
            <a:r>
              <a:t>Vreun ins ca să dea mulţumire,</a:t>
            </a:r>
            <a:br/>
            <a:r>
              <a:t>Aşa să-mi întorc totdeauna</a:t>
            </a:r>
            <a:br/>
            <a:r>
              <a:t>Lumina vieţii curate,</a:t>
            </a:r>
            <a:br/>
            <a:r>
              <a:t>Dar nici o virtute, nici una</a:t>
            </a:r>
            <a:br/>
            <a:r>
              <a:t>S-aştept pentru-a fi lăudate.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Să-ndrept o, Isus tuturora</a:t>
            </a:r>
            <a:br/>
            <a:r>
              <a:t>Privirea întreagă spre Tine</a:t>
            </a:r>
            <a:br/>
            <a:r>
              <a:t>Căci Tu eşti, doar Tu aurora</a:t>
            </a:r>
            <a:br/>
            <a:r>
              <a:t>Frumoasă de haruri depline.</a:t>
            </a:r>
            <a:br/>
            <a:r>
              <a:t>Din Tine, Tu datu-mi-ai mie</a:t>
            </a:r>
            <a:br/>
            <a:r>
              <a:t>Izvoare, belşug de izvoare.</a:t>
            </a:r>
            <a:br/>
            <a:r>
              <a:t>/: Cuvine-se slavă doar Ţie</a:t>
            </a:r>
            <a:br/>
            <a:r>
              <a:t>Şi Tatălui Sfânt închinare.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