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pot răsplăti eu iubirea-Ţi imensă</a:t>
            </a:r>
            <a:br/>
            <a:r>
              <a:t>Când Tu Ţi-ai dat viaţa pentr-un păcătos?</a:t>
            </a:r>
            <a:br/>
            <a:r>
              <a:t>În schimb, o, primeşte umila ofrandă,</a:t>
            </a:r>
            <a:br/>
            <a:r>
              <a:t>Umila ofrandă, o, Doamne Isuse, din inima mea.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negura nopţii-şi întinde mantaua</a:t>
            </a:r>
            <a:br/>
            <a:r>
              <a:t>Privesc printre lacrimi spre Tine-a căuta.</a:t>
            </a:r>
            <a:br/>
            <a:r>
              <a:t>Dincolo de stele eu ştiu că există</a:t>
            </a:r>
            <a:br/>
            <a:r>
              <a:t>Un Tată puternic ce-asupra-mi veghează cu</a:t>
            </a:r>
            <a:br/>
            <a:r>
              <a:t>dragostea Sa.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pot răsplăti eu cu-argint sau cu aur</a:t>
            </a:r>
            <a:br/>
            <a:r>
              <a:t>Măreţ sacrificiu şi dragostea Ta.</a:t>
            </a:r>
            <a:br/>
            <a:r>
              <a:t>De-aceea o, Doamne, Te rog azi primeşte,</a:t>
            </a:r>
            <a:br/>
            <a:r>
              <a:t>Primeşte cântarea scăldată în lacrimi şi inima mea.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