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Dă vieţii mele mai multă sfinţire!</a:t>
            </a:r>
            <a:br/>
            <a:r>
              <a:t>Pune-n inima mea un duh râvnitor,</a:t>
            </a:r>
            <a:br/>
            <a:r>
              <a:t>Mai multă credinţă stăruinţa-n har,</a:t>
            </a:r>
            <a:br/>
            <a:r>
              <a:t>Mai multă răbdare, totul ca să-ndur!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Să privesc întruna la Mântuitorul,</a:t>
            </a:r>
            <a:br/>
            <a:r>
              <a:t>Jertfa Lui cea sfântă, drumul Lui de Miel,</a:t>
            </a:r>
            <a:br/>
            <a:r>
              <a:t>Marea Lui iubire pentru păcătoşi,</a:t>
            </a:r>
            <a:br/>
            <a:r>
              <a:t>Veşnica Lui slavă şi venirea Lui.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Să iubesc ca Tine, ajută-mă, Tată,</a:t>
            </a:r>
            <a:br/>
            <a:r>
              <a:t>Iar, în rugăciune, să nu obosesc!</a:t>
            </a:r>
            <a:br/>
            <a:r>
              <a:t>Cu-ale Tale arme să mă înarmezi</a:t>
            </a:r>
            <a:br/>
            <a:r>
              <a:t>Cu zel şi credinţă Ţie să-Ţi slujesc!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