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Dă-ne putere, Doamne, azi Îţi cerem</a:t>
            </a:r>
            <a:br/>
            <a:r>
              <a:t>Puterea Duhului Tău Sfânt,</a:t>
            </a:r>
            <a:br/>
            <a:r>
              <a:t>Ca să putem învinge-n orice vreme,</a:t>
            </a:r>
            <a:br/>
            <a:r>
              <a:t>În timpul alergării pe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Harul Tău în încercarea grea</a:t>
            </a:r>
            <a:br/>
            <a:r>
              <a:t>Ne dăruieşte victoria, o, Doamne!</a:t>
            </a:r>
            <a:br/>
            <a:r>
              <a:t>Prin puterea Ta învingem noi</a:t>
            </a:r>
            <a:br/>
            <a:r>
              <a:t>În orice lupte şi nevoi!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Ajută-ne ca să purtăm cu cinste</a:t>
            </a:r>
            <a:br/>
            <a:r>
              <a:t>Numele-Ţi sfânt, aşa cum ne-ai chemat.</a:t>
            </a:r>
            <a:br/>
            <a:r>
              <a:t>Să oglindim în ale noastre fapte</a:t>
            </a:r>
            <a:br/>
            <a:r>
              <a:t>Isuse, chipul Tău sfânt şi curat!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Dă-ne putere ca să fim în lume</a:t>
            </a:r>
            <a:br/>
            <a:r>
              <a:t>Lumină pentru cei ce-s rătăciţi.</a:t>
            </a:r>
            <a:br/>
            <a:r>
              <a:t>Să ţinem sus stindardul Evangheliei</a:t>
            </a:r>
            <a:br/>
            <a:r>
              <a:t>Chiar de vom fi de oameni prigoniţi.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Ajută-ne să mergem drept pe cale,</a:t>
            </a:r>
            <a:br/>
            <a:r>
              <a:t>Când greul şi ispita vor veni.</a:t>
            </a:r>
            <a:br/>
            <a:r>
              <a:t>Să nu dăm înapoi în încercare</a:t>
            </a:r>
            <a:br/>
            <a:r>
              <a:t>Să nu ne poată răul birui!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