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Da şi nu, nu şi da,</a:t>
            </a:r>
            <a:br/>
            <a:r>
              <a:t>Nu se pot înmănunchea.</a:t>
            </a:r>
            <a:br/>
            <a:r>
              <a:t>Nu poţi fii cum vrei tu,</a:t>
            </a:r>
            <a:br/>
            <a:r>
              <a:t>Nu poţi fii şi da şi nu.</a:t>
            </a:r>
            <a:br/>
            <a:r>
              <a:t>Când iubirea-ţi spune hai,</a:t>
            </a:r>
            <a:br/>
            <a:r>
              <a:t>Lenea-ți porunceşte: stai!</a:t>
            </a:r>
            <a:br/>
            <a:r>
              <a:t>Când Isus vrea să lucrezi,</a:t>
            </a:r>
            <a:br/>
            <a:r>
              <a:t>Lenea-ţi spune să mai şezi.</a:t>
            </a:r>
            <a:br/>
            <a:r>
              <a:t>Da şi nu, nu şi da,</a:t>
            </a:r>
            <a:br/>
            <a:r>
              <a:t>Nu se pot înmănunchea.</a:t>
            </a:r>
            <a:br/>
            <a:r>
              <a:t>Nu poţi fi cum vrei tu,</a:t>
            </a:r>
            <a:br/>
            <a:r>
              <a:t>Nu poţi fi şi da şi nu.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Bun şi rău, rău şi bun,</a:t>
            </a:r>
            <a:br/>
            <a:r>
              <a:t>Când se-adună se răpun.</a:t>
            </a:r>
            <a:br/>
            <a:r>
              <a:t>Nu poți da braţul tău</a:t>
            </a:r>
            <a:br/>
            <a:r>
              <a:t>Celui bun şi celui rău!</a:t>
            </a:r>
            <a:br/>
            <a:r>
              <a:t>Domnul vrea copii cuminţi,</a:t>
            </a:r>
            <a:br/>
            <a:r>
              <a:t>Iar păcatul vrea să minţi,</a:t>
            </a:r>
            <a:br/>
            <a:r>
              <a:t>Domnul vrea să fii în Har,</a:t>
            </a:r>
            <a:br/>
            <a:r>
              <a:t>Iar Satan să fii murdar.</a:t>
            </a:r>
            <a:br/>
            <a:r>
              <a:t>Bun şi rău, rău şi bun,</a:t>
            </a:r>
            <a:br/>
            <a:r>
              <a:t>Când se-adună se răpun.</a:t>
            </a:r>
            <a:br/>
            <a:r>
              <a:t>Nu poţi da braţul tău</a:t>
            </a:r>
            <a:br/>
            <a:r>
              <a:t>Celui bun şi celui rău.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Iad şi rai, rai şi iad,</a:t>
            </a:r>
            <a:br/>
            <a:r>
              <a:t>N-au același drum şi vad.</a:t>
            </a:r>
            <a:br/>
            <a:r>
              <a:t>Pe Isus dacă-L ai,</a:t>
            </a:r>
            <a:br/>
            <a:r>
              <a:t>Scapi de iad şi mergi în rai.</a:t>
            </a:r>
            <a:br/>
            <a:r>
              <a:t>Dacă ceru-l porţi în gând,</a:t>
            </a:r>
            <a:br/>
            <a:r>
              <a:t>Nu poţi fii şi rău şi blând.</a:t>
            </a:r>
            <a:br/>
            <a:r>
              <a:t>Dacă EL iubire vrea,</a:t>
            </a:r>
            <a:br/>
            <a:r>
              <a:t>Spune-i totdeauna: da!</a:t>
            </a:r>
            <a:br/>
            <a:r>
              <a:t>Iad şi rai, rai şi iad,</a:t>
            </a:r>
            <a:br/>
            <a:r>
              <a:t>N-au același drum şi vad.</a:t>
            </a:r>
            <a:br/>
            <a:r>
              <a:t>Pe Isus dacă-L ai,</a:t>
            </a:r>
            <a:br/>
            <a:r>
              <a:t>Scapi de iad şi mergi în rai.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