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Dacă ne-adunăm în Domnul,</a:t>
            </a:r>
            <a:br/>
            <a:r>
              <a:t>Dac-avem al Lui Duh Sfânt, </a:t>
            </a:r>
            <a:br/>
            <a:r>
              <a:t>Dacă inimile noastre</a:t>
            </a:r>
            <a:br/>
            <a:r>
              <a:t>Una-n părtășie sunt;</a:t>
            </a:r>
            <a:br/>
            <a:r>
              <a:t>Dacă-avem a Lui iubire,</a:t>
            </a:r>
            <a:br/>
            <a:r>
              <a:t>Dac-avem al Lui sfânt țel,</a:t>
            </a:r>
            <a:br/>
            <a:r>
              <a:t>/: Atunci, orișicând ne strângem, </a:t>
            </a:r>
            <a:br/>
            <a:r>
              <a:t>Este între noi și El.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Atunci Tatăl ne ascultă </a:t>
            </a:r>
            <a:br/>
            <a:r>
              <a:t>Cererile mulțumit, </a:t>
            </a:r>
            <a:br/>
            <a:r>
              <a:t>Atunci Fiul ne vorbește </a:t>
            </a:r>
            <a:br/>
            <a:r>
              <a:t>Prin Cuvântul Lui sfințit. </a:t>
            </a:r>
            <a:br/>
            <a:r>
              <a:t>Atunci Duhul ne îndrumă </a:t>
            </a:r>
            <a:br/>
            <a:r>
              <a:t>În tot lucrul Său deplin.</a:t>
            </a:r>
            <a:br/>
            <a:r>
              <a:t>/: Și-ntre noi se vede rodul</a:t>
            </a:r>
            <a:br/>
            <a:r>
              <a:t>Mult și dulce și divin.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Dar când fără unitate</a:t>
            </a:r>
            <a:br/>
            <a:r>
              <a:t>Și iubire ne-adunăm,</a:t>
            </a:r>
            <a:br/>
            <a:r>
              <a:t>Când nici dor, nici părtășie</a:t>
            </a:r>
            <a:br/>
            <a:r>
              <a:t>Nu avem și nu căutăm, </a:t>
            </a:r>
            <a:br/>
            <a:r>
              <a:t>Când trăim păcate-ascunse, </a:t>
            </a:r>
            <a:br/>
            <a:r>
              <a:t>Când ni-e gândul mânios, </a:t>
            </a:r>
            <a:br/>
            <a:r>
              <a:t>/: Atunci în zadar ne strângem, </a:t>
            </a:r>
            <a:br/>
            <a:r>
              <a:t>Ne-adunăm fără folos.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Dumnezeule, ai milă! </a:t>
            </a:r>
            <a:br/>
            <a:r>
              <a:t>Nu lăsa-ntre noi nicicând </a:t>
            </a:r>
            <a:br/>
            <a:r>
              <a:t>Lipsa Ta și nelucrarea</a:t>
            </a:r>
            <a:br/>
            <a:r>
              <a:t>Duhului Ceresc și Sfânt! </a:t>
            </a:r>
            <a:br/>
            <a:r>
              <a:t>Nu lăsa-ntâlnirea noastră </a:t>
            </a:r>
            <a:br/>
            <a:r>
              <a:t>Fără dragoste și har,</a:t>
            </a:r>
            <a:br/>
            <a:r>
              <a:t>/: Ca să nu ne fie lupta</a:t>
            </a:r>
            <a:br/>
            <a:r>
              <a:t>Și-alergarea în zadar.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