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a cerului mânie eu am scăpat,</a:t>
            </a:r>
            <a:br/>
            <a:r>
              <a:t>Căci Isus chiar pentru mine morţii S-a dat.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 aceea eu măresc</a:t>
            </a:r>
            <a:br/>
            <a:r>
              <a:t>Şi cânt bunătatea lui Isus;</a:t>
            </a:r>
            <a:br/>
            <a:r>
              <a:t>Bucuros eu cânt acuma:</a:t>
            </a:r>
            <a:br/>
            <a:r>
              <a:t>„Slavă lui Isus!"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 aceea eu măresc</a:t>
            </a:r>
            <a:br/>
            <a:r>
              <a:t>Şi cânt bunătatea lui Isus;</a:t>
            </a:r>
            <a:br/>
            <a:r>
              <a:t>Bucuros eu cânt acuma:</a:t>
            </a:r>
            <a:br/>
            <a:r>
              <a:t>„Slavă lui Isus!"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De-a păcatului robie, sunt izbăvit;</a:t>
            </a:r>
            <a:br/>
            <a:r>
              <a:t>Prin a lui Isus jertfire, sunt mântuit.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 aceea eu măresc</a:t>
            </a:r>
            <a:br/>
            <a:r>
              <a:t>Şi cânt bunătatea lui Isus;</a:t>
            </a:r>
            <a:br/>
            <a:r>
              <a:t>Bucuros eu cânt acuma:</a:t>
            </a:r>
            <a:br/>
            <a:r>
              <a:t>„Slavă lui Isus!"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a lumii grea orbire, sunt vindecat,</a:t>
            </a:r>
            <a:br/>
            <a:r>
              <a:t>Căci Isus mi-a deschis ochii, m-a luminat.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 aceea eu măresc</a:t>
            </a:r>
            <a:br/>
            <a:r>
              <a:t>Şi cânt bunătatea lui Isus;</a:t>
            </a:r>
            <a:br/>
            <a:r>
              <a:t>Bucuros eu cânt acuma:</a:t>
            </a:r>
            <a:br/>
            <a:r>
              <a:t>„Slavă lui Isus!"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a morţii crudă teamă, eu sunt scutit;</a:t>
            </a:r>
            <a:br/>
            <a:r>
              <a:t>În Isus eu am viaţă fără sfârşit.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 aceea eu măresc</a:t>
            </a:r>
            <a:br/>
            <a:r>
              <a:t>Şi cânt bunătatea lui Isus;</a:t>
            </a:r>
            <a:br/>
            <a:r>
              <a:t>Bucuros eu cânt acuma:</a:t>
            </a:r>
            <a:br/>
            <a:r>
              <a:t>„Slavă lui Isus!"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 Isus, încă de-acuma, sunt fericit;</a:t>
            </a:r>
            <a:br/>
            <a:r>
              <a:t>Ce ferice voi fi însă-n cerul slăvit!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