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De ce alergi în astă lume</a:t>
            </a:r>
            <a:br/>
            <a:r>
              <a:t>Lipsit de țintă fără plan?</a:t>
            </a:r>
            <a:br/>
            <a:r>
              <a:t>De ce zadarnic tu pe cale</a:t>
            </a:r>
            <a:br/>
            <a:r>
              <a:t>Plăcere vrei de-atâția ani?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Aleargă fără de teamă</a:t>
            </a:r>
            <a:br/>
            <a:r>
              <a:t>La Isus care te cheamă!</a:t>
            </a:r>
            <a:br/>
            <a:r>
              <a:t>El vrea să-ți dea fericirea</a:t>
            </a:r>
            <a:br/>
            <a:r>
              <a:t>Ș-apoi în cer din slava Sa.</a:t>
            </a:r>
            <a:br/>
            <a:r>
              <a:t>2. De ce-ți curg lacrimi arzătoare</a:t>
            </a:r>
            <a:br/>
            <a:r>
              <a:t>Și ceri la oameni ajutor?</a:t>
            </a:r>
            <a:br/>
            <a:r>
              <a:t>De ce porți griji chinuitoare</a:t>
            </a:r>
            <a:br/>
            <a:r>
              <a:t>Când poți să ai Mântuitor?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Răsplata lumii e durere,</a:t>
            </a:r>
            <a:br/>
            <a:r>
              <a:t>Deșertăciune tot ce vezi</a:t>
            </a:r>
            <a:br/>
            <a:r>
              <a:t>Căci strălucirea lumii piere</a:t>
            </a:r>
            <a:br/>
            <a:r>
              <a:t>Ș-atunci tu înșelat te vezi.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Vin la Isus Mântuitorul</a:t>
            </a:r>
            <a:br/>
            <a:r>
              <a:t>Scăpare-n jertfa Lui găsești</a:t>
            </a:r>
            <a:br/>
            <a:r>
              <a:t>Ca dar îți dă o viață nouă</a:t>
            </a:r>
            <a:br/>
            <a:r>
              <a:t>Iar colo-n cer tu loc găsești.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