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ce m-apasă grija?</a:t>
            </a:r>
            <a:br/>
            <a:r>
              <a:t>De ce sunt tulburat?</a:t>
            </a:r>
            <a:br/>
            <a:r>
              <a:t>De ce, în întristare,</a:t>
            </a:r>
            <a:br/>
            <a:r>
              <a:t>Mi-e duhul cufundat?</a:t>
            </a:r>
            <a:br/>
            <a:r>
              <a:t>Căci doar Mântuitorul</a:t>
            </a:r>
            <a:br/>
            <a:r>
              <a:t>Cu mine-i ne'ncetat!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pasărea hrăneşte</a:t>
            </a:r>
            <a:br/>
            <a:r>
              <a:t>Şi toţi crinii-mbracă El.</a:t>
            </a:r>
            <a:br/>
            <a:r>
              <a:t>De-ai Săi El Se-ngrijeşte;</a:t>
            </a:r>
            <a:br/>
            <a:r>
              <a:t>Nici de min' nu va uita.</a:t>
            </a:r>
            <a:br/>
            <a:r>
              <a:t>Să cânt, de fericire,</a:t>
            </a:r>
            <a:br/>
            <a:r>
              <a:t>Să cânt iubirea Sa,</a:t>
            </a:r>
            <a:br/>
            <a:r>
              <a:t>Căci El Şi-a dat chiar viaţa</a:t>
            </a:r>
            <a:br/>
            <a:r>
              <a:t>Spre mântuirea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ispitit mă aflu</a:t>
            </a:r>
            <a:br/>
            <a:r>
              <a:t>Şi noaptea m-a cuprins,</a:t>
            </a:r>
            <a:br/>
            <a:r>
              <a:t>Pe buze n-am cântare</a:t>
            </a:r>
            <a:br/>
            <a:r>
              <a:t>Şi râvna mi s-a stins,</a:t>
            </a:r>
            <a:br/>
            <a:r>
              <a:t>Privesc atunci la Domnul</a:t>
            </a:r>
            <a:br/>
            <a:r>
              <a:t>Şi zelul iar s-a-aprins.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pasărea hrăneşte</a:t>
            </a:r>
            <a:br/>
            <a:r>
              <a:t>Şi toţi crinii-mbracă El.</a:t>
            </a:r>
            <a:br/>
            <a:r>
              <a:t>De-ai Săi El Se-ngrijeşte;</a:t>
            </a:r>
            <a:br/>
            <a:r>
              <a:t>Nici de min' nu va uita.</a:t>
            </a:r>
            <a:br/>
            <a:r>
              <a:t>Să cânt, de fericire,</a:t>
            </a:r>
            <a:br/>
            <a:r>
              <a:t>Să cânt iubirea Sa,</a:t>
            </a:r>
            <a:br/>
            <a:r>
              <a:t>Căci El Şi-a dat chiar viaţa</a:t>
            </a:r>
            <a:br/>
            <a:r>
              <a:t>Spre mântuirea mea.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grea e lupta vieţii,</a:t>
            </a:r>
            <a:br/>
            <a:r>
              <a:t>Să nu fii tulburat,</a:t>
            </a:r>
            <a:br/>
            <a:r>
              <a:t>Căci El de partea noastră</a:t>
            </a:r>
            <a:br/>
            <a:r>
              <a:t>Se luptă necurmat.</a:t>
            </a:r>
            <a:br/>
            <a:r>
              <a:t>În El tot ajutorul</a:t>
            </a:r>
            <a:br/>
            <a:r>
              <a:t>Oricând ne este dat.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El pasărea hrăneşte</a:t>
            </a:r>
            <a:br/>
            <a:r>
              <a:t>Şi toţi crinii-mbracă El.</a:t>
            </a:r>
            <a:br/>
            <a:r>
              <a:t>De-ai Săi El Se-ngrijeşte;</a:t>
            </a:r>
            <a:br/>
            <a:r>
              <a:t>Nici de min' nu va uita.</a:t>
            </a:r>
            <a:br/>
            <a:r>
              <a:t>Să cânt, de fericire,</a:t>
            </a:r>
            <a:br/>
            <a:r>
              <a:t>Să cânt iubirea Sa,</a:t>
            </a:r>
            <a:br/>
            <a:r>
              <a:t>Căci El Şi-a dat chiar viaţa</a:t>
            </a:r>
            <a:br/>
            <a:r>
              <a:t>Spre mântuirea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