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ce nu vii, de pe cărări străine,</a:t>
            </a:r>
            <a:br/>
            <a:r>
              <a:t>Să-mi cazi la piept ca un copil iertat?</a:t>
            </a:r>
            <a:br/>
            <a:r>
              <a:t>Eu n-am fugit când numai pentru tine</a:t>
            </a:r>
            <a:br/>
            <a:r>
              <a:t>Ca și Isaac am fost pe rug urcat.</a:t>
            </a:r>
            <a:br/>
            <a:r>
              <a:t>De ce nu vii, de ce nu vii?</a:t>
            </a:r>
            <a:br/>
            <a:r>
              <a:t>Ca și Isaac am fost pe rug urcat.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Mai mult de-atât, ce jertfă de iubire</a:t>
            </a:r>
            <a:br/>
            <a:r>
              <a:t>Și cui i-ar da mai mult de-atat prin gând? </a:t>
            </a:r>
            <a:br/>
            <a:r>
              <a:t>Un fiu pierdut să râdă în neștire </a:t>
            </a:r>
            <a:br/>
            <a:r>
              <a:t>Și-un Dumnezeu să-l cheme lăcrimând! </a:t>
            </a:r>
            <a:br/>
            <a:r>
              <a:t>De ce nu vii, de ce nu vii,</a:t>
            </a:r>
            <a:br/>
            <a:r>
              <a:t>Când Dumnezeu te cheamă lăcrimând?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ce nu vii, când încă sunt aproape,</a:t>
            </a:r>
            <a:br/>
            <a:r>
              <a:t>De ce te-ascunzi, când încă te mai chem?</a:t>
            </a:r>
            <a:br/>
            <a:r>
              <a:t>De ce nu simți lumina Mea pe pleoape,</a:t>
            </a:r>
            <a:br/>
            <a:r>
              <a:t>Când te privesc ca Salvator suprem?</a:t>
            </a:r>
            <a:br/>
            <a:r>
              <a:t>De ce nu vii, de ce nu vii,</a:t>
            </a:r>
            <a:br/>
            <a:r>
              <a:t>Când te privesc ca Salvator suprem?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ce nu vrei să fii cu Mine-n slavă, </a:t>
            </a:r>
            <a:br/>
            <a:r>
              <a:t>Să colindăm alături ceru-ntreg?</a:t>
            </a:r>
            <a:br/>
            <a:r>
              <a:t>Din flori de rai, din veșnica dumbravă, </a:t>
            </a:r>
            <a:br/>
            <a:r>
              <a:t>Cu mâna Mea cunună să-ți aleg?</a:t>
            </a:r>
            <a:br/>
            <a:r>
              <a:t>De ce nu vii, de ce nu vii,</a:t>
            </a:r>
            <a:br/>
            <a:r>
              <a:t>Cu mâna Mea cununa să-ți aleg?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De ce nu vii, tu, suflet nestatornic,</a:t>
            </a:r>
            <a:br/>
            <a:r>
              <a:t>Când încă pot Mantuitor să-ți fiu?</a:t>
            </a:r>
            <a:br/>
            <a:r>
              <a:t>Când vei striga va fi atunci zadarnic:</a:t>
            </a:r>
            <a:br/>
            <a:r>
              <a:t>Vei plânge-amar, dar fi-va prea târziu! </a:t>
            </a:r>
            <a:br/>
            <a:r>
              <a:t>De ce nu vii, de ce nu vii,</a:t>
            </a:r>
            <a:br/>
            <a:r>
              <a:t>Vei plânge-amar, dar fi-va prea târziu!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Mai mult de-atât, ce jertfă de iubire</a:t>
            </a:r>
            <a:br/>
            <a:r>
              <a:t>Și cui i-ar da mai mult de-atât prin gând? </a:t>
            </a:r>
            <a:br/>
            <a:r>
              <a:t>Un fiu pierdut să râdă în neștire </a:t>
            </a:r>
            <a:br/>
            <a:r>
              <a:t>Și-un Dumnezeu să-l cheme lăcrimând! </a:t>
            </a:r>
            <a:br/>
            <a:r>
              <a:t>De ce nu vii, de ce nu vii,</a:t>
            </a:r>
            <a:br/>
            <a:r>
              <a:t>Când Dumnezeu te cheamă lăcrimând?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