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dorul Tău, Isus iubit,</a:t>
            </a:r>
            <a:br/>
            <a:r>
              <a:t>În dragostea Ta, arse</a:t>
            </a:r>
            <a:br/>
            <a:r>
              <a:t>/: Şi inima spre răsărit</a:t>
            </a:r>
            <a:br/>
            <a:r>
              <a:t>Și faţa ni se-ntoarse.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Isus, Isus, noi Te-aşteptăm</a:t>
            </a:r>
            <a:br/>
            <a:r>
              <a:t>Cum crinii-aşteptă roua.</a:t>
            </a:r>
            <a:br/>
            <a:r>
              <a:t>/: Privind spre ceruri Te chemăm</a:t>
            </a:r>
            <a:br/>
            <a:r>
              <a:t>Cu mâinile-amândouă.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Treci peste anii viitori,</a:t>
            </a:r>
            <a:br/>
            <a:r>
              <a:t>Isuse drag şi vino!</a:t>
            </a:r>
            <a:br/>
            <a:r>
              <a:t>/: Ne du mai sus, mai sus ne nori,</a:t>
            </a:r>
            <a:br/>
            <a:r>
              <a:t>În ţara de lumină!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clipa când ne-om cununa</a:t>
            </a:r>
            <a:br/>
            <a:r>
              <a:t>Cu-a Tale sfinte taine,</a:t>
            </a:r>
            <a:br/>
            <a:r>
              <a:t>/: Schimbaţi în chipul Tău</a:t>
            </a:r>
            <a:br/>
            <a:r>
              <a:t>Ni-i da a păcii albe haine.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Şi-Ţi vom cânta, Isus iubit,</a:t>
            </a:r>
            <a:br/>
            <a:r>
              <a:t>De drag o veşnicie</a:t>
            </a:r>
            <a:br/>
            <a:r>
              <a:t>/: Căci Te-am chemat şi Te-am iubit</a:t>
            </a:r>
            <a:br/>
            <a:r>
              <a:t>Cum nimenea nu ştie.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