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De n-ai fi Tu, n-ar fi nici ziua</a:t>
            </a:r>
            <a:br/>
            <a:r>
              <a:t>Cu toate razele-i divine,</a:t>
            </a:r>
            <a:br/>
            <a:r>
              <a:t>Nici semănatul, nici culesul,</a:t>
            </a:r>
            <a:br/>
            <a:r>
              <a:t>Căci toate sunt și cresc prin Tine.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De n-ai fi Tu, de n-ai fi Tu</a:t>
            </a:r>
            <a:br/>
            <a:r>
              <a:t>N-ar fi nicicând vreun bine,</a:t>
            </a:r>
            <a:br/>
            <a:r>
              <a:t>Căci harul tot, căci harul tot,</a:t>
            </a:r>
            <a:br/>
            <a:r>
              <a:t>Isus, e numa-n Tine!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De n-ai fi Tu, de n-ai fi Tu</a:t>
            </a:r>
            <a:br/>
            <a:r>
              <a:t>N-ar fi nicicând vreun bine,</a:t>
            </a:r>
            <a:br/>
            <a:r>
              <a:t>Căci harul tot, căci harul tot,</a:t>
            </a:r>
            <a:br/>
            <a:r>
              <a:t>Isus, e numa-n Tine!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De n-ai fi Tu, n-ar fi nici seara</a:t>
            </a:r>
            <a:br/>
            <a:r>
              <a:t>Cu dulci întoarcerile-acasă,</a:t>
            </a:r>
            <a:br/>
            <a:r>
              <a:t>Nici toamna și nici primăvara</a:t>
            </a:r>
            <a:br/>
            <a:r>
              <a:t>Căci totul mâna Ta ni-l lasă.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De n-ai fi Tu, de n-ai fi Tu</a:t>
            </a:r>
            <a:br/>
            <a:r>
              <a:t>N-ar fi nicicând vreun bine,</a:t>
            </a:r>
            <a:br/>
            <a:r>
              <a:t>Căci harul tot, căci harul tot,</a:t>
            </a:r>
            <a:br/>
            <a:r>
              <a:t>Isus, e numa-n Tine!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De n-ai fi Tu, n-ar fi nici noaptea</a:t>
            </a:r>
            <a:br/>
            <a:r>
              <a:t>Cu odihnirea-nnoitoare.</a:t>
            </a:r>
            <a:br/>
            <a:r>
              <a:t>Nici trecerea ce primenește</a:t>
            </a:r>
            <a:br/>
            <a:r>
              <a:t>Căci toate sunt a Ta lucrare.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De n-ai fi Tu, de n-ai fi Tu</a:t>
            </a:r>
            <a:br/>
            <a:r>
              <a:t>N-ar fi nicicând vreun bine,</a:t>
            </a:r>
            <a:br/>
            <a:r>
              <a:t>Caci harul tot, căci harul tot,</a:t>
            </a:r>
            <a:br/>
            <a:r>
              <a:t>Isus, e numa-n Tine!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De n-ai fi Tu, n-ar fi nici zorii,</a:t>
            </a:r>
            <a:br/>
            <a:r>
              <a:t>Nici dimineața și-nviere,</a:t>
            </a:r>
            <a:br/>
            <a:r>
              <a:t>Nici tinerețea, nici cântarea, </a:t>
            </a:r>
            <a:br/>
            <a:r>
              <a:t>Caci tuturor ești Tu putere.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De n-ai fi Tu, de n-ai fi Tu</a:t>
            </a:r>
            <a:br/>
            <a:r>
              <a:t>N-ar fi nicicând vreun bine,</a:t>
            </a:r>
            <a:br/>
            <a:r>
              <a:t>Căci harul tot, căci harul tot,</a:t>
            </a:r>
            <a:br/>
            <a:r>
              <a:t>Isus, e numa-n Tine!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Dar toate-acestea, toate, toate,</a:t>
            </a:r>
            <a:br/>
            <a:r>
              <a:t>Soptesc și strigă spre oricine</a:t>
            </a:r>
            <a:br/>
            <a:r>
              <a:t>C-ai fost, că ești și vei fi veșnic </a:t>
            </a:r>
            <a:br/>
            <a:r>
              <a:t>Frumos și Adevăr și Bine.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