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De ne urăşte lumea,</a:t>
            </a:r>
            <a:br/>
            <a:r>
              <a:t>Ştim că şi pe Domnul nostru</a:t>
            </a:r>
            <a:br/>
            <a:r>
              <a:t>De moarte lumea L-a urât,</a:t>
            </a:r>
            <a:br/>
            <a:r>
              <a:t>Şi chiar L-a răstignit.</a:t>
            </a:r>
            <a:br/>
            <a:r>
              <a:t>Să ne urască ea,</a:t>
            </a:r>
            <a:br/>
            <a:r>
              <a:t>Căci suntem iubiţi de El!</a:t>
            </a:r>
            <a:br/>
            <a:r>
              <a:t>Cu cât ea ne urăşte,</a:t>
            </a:r>
            <a:br/>
            <a:r>
              <a:t>Cu-atât noi Îl iubim.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Noi nu suntem din lume,</a:t>
            </a:r>
            <a:br/>
            <a:r>
              <a:t>- Şi de-aceea ne urăşte</a:t>
            </a:r>
            <a:br/>
            <a:r>
              <a:t>-Căci, dac-am fi şi noi ca ea,</a:t>
            </a:r>
            <a:br/>
            <a:r>
              <a:t>Ce mult ne-ar mai iubi!</a:t>
            </a:r>
            <a:br/>
            <a:r>
              <a:t>Dar crucea ne-am luat</a:t>
            </a:r>
            <a:br/>
            <a:r>
              <a:t>Şi pe Domnul Îl urmăm;</a:t>
            </a:r>
            <a:br/>
            <a:r>
              <a:t>Deci, cum a fost primit El,</a:t>
            </a:r>
            <a:br/>
            <a:r>
              <a:t>Aşa vom fi şi noi.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Noi ştim că-n dosul lumii</a:t>
            </a:r>
            <a:br/>
            <a:r>
              <a:t>E Satana, ce-i urăşte</a:t>
            </a:r>
            <a:br/>
            <a:r>
              <a:t>Pe toţi cei ce s-au hotărât</a:t>
            </a:r>
            <a:br/>
            <a:r>
              <a:t>S-arunce jugul lui.</a:t>
            </a:r>
            <a:br/>
            <a:r>
              <a:t>Să nu ne-nfricoşăm</a:t>
            </a:r>
            <a:br/>
            <a:r>
              <a:t>De urgia lui Satan,</a:t>
            </a:r>
            <a:br/>
            <a:r>
              <a:t>Căci Domnul e cu noi şi</a:t>
            </a:r>
            <a:br/>
            <a:r>
              <a:t>Vrăjmaşul e înfrânt!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Şi pentru orice ură,</a:t>
            </a:r>
            <a:br/>
            <a:r>
              <a:t>Pentru orice prigonire,</a:t>
            </a:r>
            <a:br/>
            <a:r>
              <a:t>Isus ne este deajuns</a:t>
            </a:r>
            <a:br/>
            <a:r>
              <a:t>Şi El ne mângâie.</a:t>
            </a:r>
            <a:br/>
            <a:r>
              <a:t>Puţin, puţin, şi El</a:t>
            </a:r>
            <a:br/>
            <a:r>
              <a:t>Va veni din cerul sfânt,</a:t>
            </a:r>
            <a:br/>
            <a:r>
              <a:t>Şi-atunci deplin scăpa-vom</a:t>
            </a:r>
            <a:br/>
            <a:r>
              <a:t>De ura lui Satan.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